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700" r:id="rId2"/>
  </p:sldMasterIdLst>
  <p:notesMasterIdLst>
    <p:notesMasterId r:id="rId29"/>
  </p:notesMasterIdLst>
  <p:sldIdLst>
    <p:sldId id="287" r:id="rId3"/>
    <p:sldId id="306" r:id="rId4"/>
    <p:sldId id="304" r:id="rId5"/>
    <p:sldId id="271" r:id="rId6"/>
    <p:sldId id="313" r:id="rId7"/>
    <p:sldId id="316" r:id="rId8"/>
    <p:sldId id="314" r:id="rId9"/>
    <p:sldId id="315" r:id="rId10"/>
    <p:sldId id="269" r:id="rId11"/>
    <p:sldId id="288" r:id="rId12"/>
    <p:sldId id="310" r:id="rId13"/>
    <p:sldId id="311" r:id="rId14"/>
    <p:sldId id="312" r:id="rId15"/>
    <p:sldId id="283" r:id="rId16"/>
    <p:sldId id="256" r:id="rId17"/>
    <p:sldId id="284" r:id="rId18"/>
    <p:sldId id="264" r:id="rId19"/>
    <p:sldId id="265" r:id="rId20"/>
    <p:sldId id="266" r:id="rId21"/>
    <p:sldId id="267" r:id="rId22"/>
    <p:sldId id="307" r:id="rId23"/>
    <p:sldId id="305" r:id="rId24"/>
    <p:sldId id="270" r:id="rId25"/>
    <p:sldId id="290" r:id="rId26"/>
    <p:sldId id="309" r:id="rId27"/>
    <p:sldId id="308" r:id="rId2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9C3"/>
    <a:srgbClr val="CFC095"/>
    <a:srgbClr val="D6CB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58"/>
    <p:restoredTop sz="94425"/>
  </p:normalViewPr>
  <p:slideViewPr>
    <p:cSldViewPr>
      <p:cViewPr varScale="1">
        <p:scale>
          <a:sx n="81" d="100"/>
          <a:sy n="81" d="100"/>
        </p:scale>
        <p:origin x="62" y="5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7/10/2020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43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created our schedule we calculated a realistic estimate of the days we would need to complete the iteration.  Our at </a:t>
            </a:r>
            <a:r>
              <a:rPr lang="en-US" dirty="0" err="1"/>
              <a:t>Calitech</a:t>
            </a:r>
            <a:r>
              <a:rPr lang="en-US" dirty="0"/>
              <a:t> is “If you don’t account for overhead ahead of time you will be behind time in delivering the product.</a:t>
            </a:r>
          </a:p>
          <a:p>
            <a:r>
              <a:rPr lang="en-US" dirty="0"/>
              <a:t>You take the days it would take to develop the second iteration and divided it by the the velocity which is between 0 and .7.  An average velocity is .7 but since we also have jobs we placed our velocity at .6.  The results is 25 days to account for days our time away from development and holidays.   So 25 days of work is 15 days of productive time.</a:t>
            </a:r>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326077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9043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307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804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0157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4944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509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9A6D-5439-4D7C-9B0B-2FF75735F656}"/>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ED12F77A-963A-4FAF-B64A-C3218CD87DC3}"/>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E46FA0-8BA5-4D69-BB0F-1CD8E0366B11}"/>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a:extLst>
              <a:ext uri="{FF2B5EF4-FFF2-40B4-BE49-F238E27FC236}">
                <a16:creationId xmlns:a16="http://schemas.microsoft.com/office/drawing/2014/main" id="{90B8BB76-D7FA-458C-9F5E-A48E5A9CF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ED981-6EA9-4A8A-BDE4-BD57CAED80F9}"/>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686395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F38A-ACFA-4D81-96E1-BBA7F43770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FFA984-5B67-495B-BC0C-86FA1E8D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065FDF-BABD-42BE-B931-2D5A4D4751D9}"/>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a:extLst>
              <a:ext uri="{FF2B5EF4-FFF2-40B4-BE49-F238E27FC236}">
                <a16:creationId xmlns:a16="http://schemas.microsoft.com/office/drawing/2014/main" id="{CA93A4D8-AA61-434A-8AC5-102ADF854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47891-0D5C-4402-8F98-92CF48053CC5}"/>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05389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C28661-678F-4F54-8B20-7EA8CA53CBF0}"/>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79A2B-751C-4B81-B99A-903F992015FB}"/>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99F52-CF7D-45F2-BE84-A84917EF24AD}"/>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a:extLst>
              <a:ext uri="{FF2B5EF4-FFF2-40B4-BE49-F238E27FC236}">
                <a16:creationId xmlns:a16="http://schemas.microsoft.com/office/drawing/2014/main" id="{92E9C6B9-0B99-4A2A-A275-42231985FC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A7D29-C0D5-43C5-9E31-182751C9FBAB}"/>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7383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448" y="3043730"/>
            <a:ext cx="5471438"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614137" y="5357596"/>
            <a:ext cx="5480275"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76394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43964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55575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002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3645024"/>
            <a:ext cx="10360501" cy="1362075"/>
          </a:xfrm>
        </p:spPr>
        <p:txBody>
          <a:bodyPr anchor="t"/>
          <a:lstStyle>
            <a:lvl1pPr algn="l">
              <a:defRPr sz="5300" b="1" cap="all"/>
            </a:lvl1pPr>
          </a:lstStyle>
          <a:p>
            <a:r>
              <a:rPr lang="en-US"/>
              <a:t>Click to edit Master 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7" name="Text Placeholder 6"/>
          <p:cNvSpPr>
            <a:spLocks noGrp="1"/>
          </p:cNvSpPr>
          <p:nvPr>
            <p:ph type="body" sz="quarter" idx="13"/>
          </p:nvPr>
        </p:nvSpPr>
        <p:spPr>
          <a:xfrm>
            <a:off x="968374" y="5013325"/>
            <a:ext cx="10360414" cy="792163"/>
          </a:xfrm>
        </p:spPr>
        <p:txBody>
          <a:bodyPr>
            <a:normAutofit/>
          </a:bodyPr>
          <a:lstStyle>
            <a:lvl1pPr marL="0" indent="0">
              <a:buFontTx/>
              <a:buNone/>
              <a:defRPr sz="2400"/>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endParaRPr lang="en-IN" dirty="0"/>
          </a:p>
        </p:txBody>
      </p:sp>
    </p:spTree>
    <p:extLst>
      <p:ext uri="{BB962C8B-B14F-4D97-AF65-F5344CB8AC3E}">
        <p14:creationId xmlns:p14="http://schemas.microsoft.com/office/powerpoint/2010/main" val="4268506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8627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7/10/2020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1397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7840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6435-4FA7-4A8A-AD6F-F201E72F58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D6208A-63A7-44F0-AC19-0EC93078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00632D-4D52-4C47-9910-86CF155C0FFC}"/>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a:extLst>
              <a:ext uri="{FF2B5EF4-FFF2-40B4-BE49-F238E27FC236}">
                <a16:creationId xmlns:a16="http://schemas.microsoft.com/office/drawing/2014/main" id="{AB2D1853-97C9-4721-99D3-B37843157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4B06C-6102-45EC-BD4A-6E9C0235F99A}"/>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91960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529937"/>
            <a:ext cx="10969943" cy="711081"/>
          </a:xfrm>
        </p:spPr>
        <p:txBody>
          <a:bodyPr>
            <a:noAutofit/>
          </a:bodyPr>
          <a:lstStyle>
            <a:lvl1pPr>
              <a:defRPr sz="4400"/>
            </a:lvl1pPr>
          </a:lstStyle>
          <a:p>
            <a:r>
              <a:rPr lang="en-US" dirty="0"/>
              <a:t>Click to edit Master title style</a:t>
            </a:r>
          </a:p>
        </p:txBody>
      </p:sp>
      <p:sp>
        <p:nvSpPr>
          <p:cNvPr id="3" name="Date Placeholder 2"/>
          <p:cNvSpPr>
            <a:spLocks noGrp="1"/>
          </p:cNvSpPr>
          <p:nvPr>
            <p:ph type="dt" sz="half" idx="10"/>
          </p:nvPr>
        </p:nvSpPr>
        <p:spPr>
          <a:xfrm>
            <a:off x="609441" y="6160219"/>
            <a:ext cx="2844059" cy="365125"/>
          </a:xfrm>
        </p:spPr>
        <p:txBody>
          <a:bodyPr/>
          <a:lstStyle/>
          <a:p>
            <a:fld id="{425404F2-BE9A-4460-8815-8F645183555F}" type="datetimeFigureOut">
              <a:rPr lang="en-US" smtClean="0"/>
              <a:pPr/>
              <a:t>7/10/2020</a:t>
            </a:fld>
            <a:endParaRPr lang="en-US"/>
          </a:p>
        </p:txBody>
      </p:sp>
      <p:sp>
        <p:nvSpPr>
          <p:cNvPr id="4" name="Footer Placeholder 3"/>
          <p:cNvSpPr>
            <a:spLocks noGrp="1"/>
          </p:cNvSpPr>
          <p:nvPr>
            <p:ph type="ftr" sz="quarter" idx="11"/>
          </p:nvPr>
        </p:nvSpPr>
        <p:spPr>
          <a:xfrm>
            <a:off x="4164515" y="6160219"/>
            <a:ext cx="3859795" cy="365125"/>
          </a:xfrm>
        </p:spPr>
        <p:txBody>
          <a:bodyPr/>
          <a:lstStyle/>
          <a:p>
            <a:endParaRPr lang="en-US"/>
          </a:p>
        </p:txBody>
      </p:sp>
      <p:sp>
        <p:nvSpPr>
          <p:cNvPr id="5" name="Slide Number Placeholder 4"/>
          <p:cNvSpPr>
            <a:spLocks noGrp="1"/>
          </p:cNvSpPr>
          <p:nvPr>
            <p:ph type="sldNum" sz="quarter" idx="12"/>
          </p:nvPr>
        </p:nvSpPr>
        <p:spPr>
          <a:xfrm>
            <a:off x="8735325" y="6160219"/>
            <a:ext cx="2844059" cy="365125"/>
          </a:xfrm>
        </p:spPr>
        <p:txBody>
          <a:bodyPr/>
          <a:lstStyle/>
          <a:p>
            <a:fld id="{96E69268-9C8B-4EBF-A9EE-DC5DC2D48DC3}" type="slidenum">
              <a:rPr lang="en-US" smtClean="0"/>
              <a:pPr/>
              <a:t>‹#›</a:t>
            </a:fld>
            <a:endParaRPr lang="en-US"/>
          </a:p>
        </p:txBody>
      </p:sp>
      <p:sp>
        <p:nvSpPr>
          <p:cNvPr id="7" name="Content Placeholder 6"/>
          <p:cNvSpPr>
            <a:spLocks noGrp="1"/>
          </p:cNvSpPr>
          <p:nvPr>
            <p:ph sz="quarter" idx="13"/>
          </p:nvPr>
        </p:nvSpPr>
        <p:spPr>
          <a:xfrm>
            <a:off x="621803" y="1340297"/>
            <a:ext cx="10944721" cy="648543"/>
          </a:xfrm>
        </p:spPr>
        <p:txBody>
          <a:bodyPr>
            <a:normAutofit/>
          </a:bodyPr>
          <a:lstStyle>
            <a:lvl1pPr marL="0" indent="0">
              <a:buFontTx/>
              <a:buNone/>
              <a:defRPr sz="2800"/>
            </a:lvl1pPr>
          </a:lstStyle>
          <a:p>
            <a:pPr lvl="0"/>
            <a:r>
              <a:rPr lang="en-US" dirty="0"/>
              <a:t>Click to edit Master text styles</a:t>
            </a:r>
          </a:p>
        </p:txBody>
      </p:sp>
      <p:sp>
        <p:nvSpPr>
          <p:cNvPr id="9" name="Text Placeholder 8"/>
          <p:cNvSpPr>
            <a:spLocks noGrp="1"/>
          </p:cNvSpPr>
          <p:nvPr>
            <p:ph type="body" sz="quarter" idx="14"/>
          </p:nvPr>
        </p:nvSpPr>
        <p:spPr>
          <a:xfrm>
            <a:off x="622301" y="2276259"/>
            <a:ext cx="2591792" cy="3456997"/>
          </a:xfrm>
        </p:spPr>
        <p:txBody>
          <a:bodyPr>
            <a:noAutofit/>
          </a:bodyPr>
          <a:lstStyle>
            <a:lvl1pPr marL="0" indent="0">
              <a:buFontTx/>
              <a:buNone/>
              <a:defRPr sz="2400"/>
            </a:lvl1pPr>
            <a:lvl2pPr marL="609494" indent="0">
              <a:buFontTx/>
              <a:buNone/>
              <a:defRPr sz="2800"/>
            </a:lvl2pPr>
            <a:lvl3pPr marL="1218986" indent="0">
              <a:buFontTx/>
              <a:buNone/>
              <a:defRPr sz="2000"/>
            </a:lvl3pPr>
            <a:lvl4pPr marL="1828480" indent="0">
              <a:buFontTx/>
              <a:buNone/>
              <a:defRPr sz="1800"/>
            </a:lvl4pPr>
            <a:lvl5pPr marL="2437973" indent="0">
              <a:buFontTx/>
              <a:buNone/>
              <a:defRPr sz="1800"/>
            </a:lvl5pPr>
          </a:lstStyle>
          <a:p>
            <a:pPr lvl="0"/>
            <a:r>
              <a:rPr lang="en-US" dirty="0"/>
              <a:t>Click to edit Master text styles</a:t>
            </a:r>
          </a:p>
        </p:txBody>
      </p:sp>
      <p:sp>
        <p:nvSpPr>
          <p:cNvPr id="11" name="Text Placeholder 10"/>
          <p:cNvSpPr>
            <a:spLocks noGrp="1"/>
          </p:cNvSpPr>
          <p:nvPr>
            <p:ph type="body" sz="quarter" idx="15"/>
          </p:nvPr>
        </p:nvSpPr>
        <p:spPr>
          <a:xfrm>
            <a:off x="3573463" y="2276331"/>
            <a:ext cx="3816350" cy="3456132"/>
          </a:xfrm>
        </p:spPr>
        <p:txBody>
          <a:bodyPr>
            <a:normAutofit/>
          </a:bodyPr>
          <a:lstStyle>
            <a:lvl1pPr marL="0" indent="0">
              <a:buFontTx/>
              <a:buNone/>
              <a:defRPr sz="2000"/>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a:t>
            </a:r>
            <a:endParaRPr lang="en-IN" dirty="0"/>
          </a:p>
        </p:txBody>
      </p:sp>
      <p:sp>
        <p:nvSpPr>
          <p:cNvPr id="14" name="Text Placeholder 13"/>
          <p:cNvSpPr>
            <a:spLocks noGrp="1"/>
          </p:cNvSpPr>
          <p:nvPr>
            <p:ph type="body" sz="quarter" idx="16"/>
          </p:nvPr>
        </p:nvSpPr>
        <p:spPr>
          <a:xfrm>
            <a:off x="7750596" y="2276872"/>
            <a:ext cx="3815929" cy="3455591"/>
          </a:xfrm>
        </p:spPr>
        <p:txBody>
          <a:bodyPr>
            <a:normAutofit/>
          </a:bodyPr>
          <a:lstStyle>
            <a:lvl1pPr marL="0" indent="0">
              <a:buFontTx/>
              <a:buNone/>
              <a:defRPr sz="1600"/>
            </a:lvl1pPr>
            <a:lvl2pPr marL="609494" indent="0">
              <a:buFontTx/>
              <a:buNone/>
              <a:defRPr sz="1400"/>
            </a:lvl2pPr>
            <a:lvl3pPr marL="1218986" indent="0">
              <a:buFontTx/>
              <a:buNone/>
              <a:defRPr sz="1100"/>
            </a:lvl3pPr>
            <a:lvl4pPr marL="1828480" indent="0">
              <a:buFontTx/>
              <a:buNone/>
              <a:defRPr sz="1050"/>
            </a:lvl4pPr>
            <a:lvl5pPr marL="2437973" indent="0">
              <a:buFontTx/>
              <a:buNone/>
              <a:defRPr sz="1050"/>
            </a:lvl5pPr>
          </a:lstStyle>
          <a:p>
            <a:pPr lvl="0"/>
            <a:r>
              <a:rPr lang="en-US" dirty="0"/>
              <a:t>Click to edit Master text styles</a:t>
            </a:r>
            <a:endParaRPr lang="en-IN" dirty="0"/>
          </a:p>
        </p:txBody>
      </p:sp>
    </p:spTree>
    <p:extLst>
      <p:ext uri="{BB962C8B-B14F-4D97-AF65-F5344CB8AC3E}">
        <p14:creationId xmlns:p14="http://schemas.microsoft.com/office/powerpoint/2010/main" val="1667365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02259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441" y="6165304"/>
            <a:ext cx="2844059" cy="365125"/>
          </a:xfrm>
        </p:spPr>
        <p:txBody>
          <a:bodyPr/>
          <a:lstStyle/>
          <a:p>
            <a:fld id="{425404F2-BE9A-4460-8815-8F645183555F}" type="datetimeFigureOut">
              <a:rPr lang="en-US" smtClean="0"/>
              <a:pPr/>
              <a:t>7/10/2020</a:t>
            </a:fld>
            <a:endParaRPr lang="en-US"/>
          </a:p>
        </p:txBody>
      </p:sp>
      <p:sp>
        <p:nvSpPr>
          <p:cNvPr id="3" name="Footer Placeholder 2"/>
          <p:cNvSpPr>
            <a:spLocks noGrp="1"/>
          </p:cNvSpPr>
          <p:nvPr>
            <p:ph type="ftr" sz="quarter" idx="11"/>
          </p:nvPr>
        </p:nvSpPr>
        <p:spPr>
          <a:xfrm>
            <a:off x="4164515" y="6165304"/>
            <a:ext cx="3859795" cy="365125"/>
          </a:xfrm>
        </p:spPr>
        <p:txBody>
          <a:bodyPr/>
          <a:lstStyle/>
          <a:p>
            <a:endParaRPr lang="en-US"/>
          </a:p>
        </p:txBody>
      </p:sp>
      <p:sp>
        <p:nvSpPr>
          <p:cNvPr id="4" name="Slide Number Placeholder 3"/>
          <p:cNvSpPr>
            <a:spLocks noGrp="1"/>
          </p:cNvSpPr>
          <p:nvPr>
            <p:ph type="sldNum" sz="quarter" idx="12"/>
          </p:nvPr>
        </p:nvSpPr>
        <p:spPr>
          <a:xfrm>
            <a:off x="8735325" y="6165304"/>
            <a:ext cx="2844059" cy="365125"/>
          </a:xfrm>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840735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Text Placeholder 6"/>
          <p:cNvSpPr>
            <a:spLocks noGrp="1"/>
          </p:cNvSpPr>
          <p:nvPr>
            <p:ph type="body" sz="quarter" idx="13"/>
          </p:nvPr>
        </p:nvSpPr>
        <p:spPr>
          <a:xfrm>
            <a:off x="622300" y="981074"/>
            <a:ext cx="10944225" cy="4104109"/>
          </a:xfrm>
        </p:spPr>
        <p:txBody>
          <a:bodyPr>
            <a:normAutofit/>
          </a:bodyPr>
          <a:lstStyle>
            <a:lvl1pPr marL="0" indent="0">
              <a:buFontTx/>
              <a:buNone/>
              <a:defRPr sz="2800"/>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p>
        </p:txBody>
      </p:sp>
    </p:spTree>
    <p:extLst>
      <p:ext uri="{BB962C8B-B14F-4D97-AF65-F5344CB8AC3E}">
        <p14:creationId xmlns:p14="http://schemas.microsoft.com/office/powerpoint/2010/main" val="54335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441" y="6176844"/>
            <a:ext cx="2844059" cy="365125"/>
          </a:xfrm>
        </p:spPr>
        <p:txBody>
          <a:bodyPr/>
          <a:lstStyle/>
          <a:p>
            <a:fld id="{425404F2-BE9A-4460-8815-8F645183555F}" type="datetimeFigureOut">
              <a:rPr lang="en-US" smtClean="0"/>
              <a:pPr/>
              <a:t>7/10/2020</a:t>
            </a:fld>
            <a:endParaRPr lang="en-US"/>
          </a:p>
        </p:txBody>
      </p:sp>
      <p:sp>
        <p:nvSpPr>
          <p:cNvPr id="3" name="Footer Placeholder 2"/>
          <p:cNvSpPr>
            <a:spLocks noGrp="1"/>
          </p:cNvSpPr>
          <p:nvPr>
            <p:ph type="ftr" sz="quarter" idx="11"/>
          </p:nvPr>
        </p:nvSpPr>
        <p:spPr>
          <a:xfrm>
            <a:off x="4164515" y="6176844"/>
            <a:ext cx="3859795" cy="365125"/>
          </a:xfrm>
        </p:spPr>
        <p:txBody>
          <a:bodyPr/>
          <a:lstStyle/>
          <a:p>
            <a:endParaRPr lang="en-US"/>
          </a:p>
        </p:txBody>
      </p:sp>
      <p:sp>
        <p:nvSpPr>
          <p:cNvPr id="4" name="Slide Number Placeholder 3"/>
          <p:cNvSpPr>
            <a:spLocks noGrp="1"/>
          </p:cNvSpPr>
          <p:nvPr>
            <p:ph type="sldNum" sz="quarter" idx="12"/>
          </p:nvPr>
        </p:nvSpPr>
        <p:spPr>
          <a:xfrm>
            <a:off x="8735325" y="6176844"/>
            <a:ext cx="2844059" cy="365125"/>
          </a:xfrm>
        </p:spPr>
        <p:txBody>
          <a:bodyPr/>
          <a:lstStyle/>
          <a:p>
            <a:fld id="{96E69268-9C8B-4EBF-A9EE-DC5DC2D48DC3}" type="slidenum">
              <a:rPr lang="en-US" smtClean="0"/>
              <a:pPr/>
              <a:t>‹#›</a:t>
            </a:fld>
            <a:endParaRPr lang="en-US"/>
          </a:p>
        </p:txBody>
      </p:sp>
      <p:sp>
        <p:nvSpPr>
          <p:cNvPr id="5" name="Text Placeholder 6"/>
          <p:cNvSpPr>
            <a:spLocks noGrp="1"/>
          </p:cNvSpPr>
          <p:nvPr>
            <p:ph type="body" sz="quarter" idx="13"/>
          </p:nvPr>
        </p:nvSpPr>
        <p:spPr>
          <a:xfrm>
            <a:off x="622301" y="981074"/>
            <a:ext cx="5214418" cy="4536158"/>
          </a:xfrm>
        </p:spPr>
        <p:txBody>
          <a:bodyPr>
            <a:normAutofit/>
          </a:bodyPr>
          <a:lstStyle>
            <a:lvl1pPr marL="0" indent="0">
              <a:buFontTx/>
              <a:buNone/>
              <a:defRPr sz="2800"/>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p>
        </p:txBody>
      </p:sp>
      <p:sp>
        <p:nvSpPr>
          <p:cNvPr id="10" name="Text Placeholder 6"/>
          <p:cNvSpPr>
            <a:spLocks noGrp="1"/>
          </p:cNvSpPr>
          <p:nvPr>
            <p:ph type="body" sz="quarter" idx="14"/>
          </p:nvPr>
        </p:nvSpPr>
        <p:spPr>
          <a:xfrm>
            <a:off x="6358083" y="981074"/>
            <a:ext cx="5214418" cy="4536158"/>
          </a:xfrm>
        </p:spPr>
        <p:txBody>
          <a:bodyPr>
            <a:normAutofit/>
          </a:bodyPr>
          <a:lstStyle>
            <a:lvl1pPr marL="0" indent="0">
              <a:buFontTx/>
              <a:buNone/>
              <a:defRPr sz="2800"/>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Click to edit Master text styles</a:t>
            </a:r>
          </a:p>
        </p:txBody>
      </p:sp>
    </p:spTree>
    <p:extLst>
      <p:ext uri="{BB962C8B-B14F-4D97-AF65-F5344CB8AC3E}">
        <p14:creationId xmlns:p14="http://schemas.microsoft.com/office/powerpoint/2010/main" val="3617355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505965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0189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23762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79558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3"/>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2881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7074B-4523-4BF7-9EDD-F98239B6FF0A}"/>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B395FAE2-4B71-43C5-8902-F5A5F2333E31}"/>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4D393F-0DE4-4A19-9BF7-94FD2BCB5A57}"/>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5" name="Footer Placeholder 4">
            <a:extLst>
              <a:ext uri="{FF2B5EF4-FFF2-40B4-BE49-F238E27FC236}">
                <a16:creationId xmlns:a16="http://schemas.microsoft.com/office/drawing/2014/main" id="{39636727-0F55-48D3-8C74-D6FA21092D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7AF46-DA83-4992-BB92-646670CB24A7}"/>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2962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54AC-FD32-4164-8522-4878CB0C6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84E0A1-242D-4340-AAA5-DFE479620DF7}"/>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BA4DE4-FAF3-4197-9D06-150ED5432222}"/>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CC5F0A-D82F-4137-AB84-E502BEF8D621}"/>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6" name="Footer Placeholder 5">
            <a:extLst>
              <a:ext uri="{FF2B5EF4-FFF2-40B4-BE49-F238E27FC236}">
                <a16:creationId xmlns:a16="http://schemas.microsoft.com/office/drawing/2014/main" id="{36F80E86-AAC4-4A99-9EE4-1396FDB0B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56587-8164-438B-B6EB-885DB3A05227}"/>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33622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329A-EEF1-4C67-AB76-532DA0F6A63F}"/>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1AE0CE-8D0F-49CC-91F1-173504B9449A}"/>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0A2592-D6CD-4285-8E8E-8C61DF35E5BA}"/>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56FDDA-E62E-4B79-B2DE-2FD228A47C80}"/>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02B82-BC5D-4BC4-ABB0-7546BEBD1A1F}"/>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10B0C6-0118-45DA-8E3D-FD55BF114FA2}"/>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8" name="Footer Placeholder 7">
            <a:extLst>
              <a:ext uri="{FF2B5EF4-FFF2-40B4-BE49-F238E27FC236}">
                <a16:creationId xmlns:a16="http://schemas.microsoft.com/office/drawing/2014/main" id="{3022314C-67B1-40E5-A4DF-F0E105DCD6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FD3739-A8D4-429E-9E16-386A92D809A4}"/>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33856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E5A8-29D8-4956-862D-E4248A90E6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95D3F1-3C89-4877-80C4-E716285371C2}"/>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4" name="Footer Placeholder 3">
            <a:extLst>
              <a:ext uri="{FF2B5EF4-FFF2-40B4-BE49-F238E27FC236}">
                <a16:creationId xmlns:a16="http://schemas.microsoft.com/office/drawing/2014/main" id="{7AEA375C-09AA-458D-AF4D-92AF95BF4F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F4245C-95F6-48D4-9538-F9AC27F02C40}"/>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1130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4CC422-4861-4FA0-83B4-BB63AD393704}"/>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3" name="Footer Placeholder 2">
            <a:extLst>
              <a:ext uri="{FF2B5EF4-FFF2-40B4-BE49-F238E27FC236}">
                <a16:creationId xmlns:a16="http://schemas.microsoft.com/office/drawing/2014/main" id="{DF64F773-21FE-4D5A-8D23-6CD60B8AD5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B55D3C-E80F-48CE-BBC3-C125A1834791}"/>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47230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AE24E-0F11-42CB-BDDE-3A7FCD4ED278}"/>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DAECDA32-A905-4853-9A35-4038DE533578}"/>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90474-8DFC-484C-B9A5-F3F0811FAA9C}"/>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A7C18-4DA5-4290-9578-CEFECFD8E6AF}"/>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6" name="Footer Placeholder 5">
            <a:extLst>
              <a:ext uri="{FF2B5EF4-FFF2-40B4-BE49-F238E27FC236}">
                <a16:creationId xmlns:a16="http://schemas.microsoft.com/office/drawing/2014/main" id="{CB5BC6E6-F46B-4E19-BD4A-B3B322498B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8AB2F1-29A4-4BE7-A7D5-0C0A30392B56}"/>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24039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E3A5-C28E-44DE-B7EC-9E11C87829ED}"/>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719BCF29-6580-435F-BC9F-6013C30A8898}"/>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38FF1863-266D-4F32-9577-67EB402D62ED}"/>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C7AC4D-4481-4343-9A73-0A66951C24D6}"/>
              </a:ext>
            </a:extLst>
          </p:cNvPr>
          <p:cNvSpPr>
            <a:spLocks noGrp="1"/>
          </p:cNvSpPr>
          <p:nvPr>
            <p:ph type="dt" sz="half" idx="10"/>
          </p:nvPr>
        </p:nvSpPr>
        <p:spPr/>
        <p:txBody>
          <a:bodyPr/>
          <a:lstStyle/>
          <a:p>
            <a:fld id="{425404F2-BE9A-4460-8815-8F645183555F}" type="datetimeFigureOut">
              <a:rPr lang="en-US" smtClean="0"/>
              <a:pPr/>
              <a:t>7/10/2020</a:t>
            </a:fld>
            <a:endParaRPr lang="en-US"/>
          </a:p>
        </p:txBody>
      </p:sp>
      <p:sp>
        <p:nvSpPr>
          <p:cNvPr id="6" name="Footer Placeholder 5">
            <a:extLst>
              <a:ext uri="{FF2B5EF4-FFF2-40B4-BE49-F238E27FC236}">
                <a16:creationId xmlns:a16="http://schemas.microsoft.com/office/drawing/2014/main" id="{D278DCE8-C3F9-445F-8B2C-D2491D609F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BE9A8-8813-4F2A-9DBD-C01787BF7F06}"/>
              </a:ext>
            </a:extLst>
          </p:cNvPr>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6766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491A02-C682-4E5C-B38F-A87BDC7F6E82}"/>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4FA95C-1F88-4307-B18F-79F7A1C49558}"/>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AAFA5-DEA3-459E-8F7C-E3F9B6C6C01F}"/>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404F2-BE9A-4460-8815-8F645183555F}" type="datetimeFigureOut">
              <a:rPr lang="en-US" smtClean="0"/>
              <a:pPr/>
              <a:t>7/10/2020</a:t>
            </a:fld>
            <a:endParaRPr lang="en-US"/>
          </a:p>
        </p:txBody>
      </p:sp>
      <p:sp>
        <p:nvSpPr>
          <p:cNvPr id="5" name="Footer Placeholder 4">
            <a:extLst>
              <a:ext uri="{FF2B5EF4-FFF2-40B4-BE49-F238E27FC236}">
                <a16:creationId xmlns:a16="http://schemas.microsoft.com/office/drawing/2014/main" id="{FA1AA19A-CB09-4B8D-B3CF-3C9EC6566729}"/>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C10B8F-4D29-4C70-AA64-A081EC99E739}"/>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21347122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62" r:id="rId12"/>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7/10/2020</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89402771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3309"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15E91D5-055A-44AA-B040-D5526C5C14BE}"/>
              </a:ext>
            </a:extLst>
          </p:cNvPr>
          <p:cNvSpPr txBox="1">
            <a:spLocks/>
          </p:cNvSpPr>
          <p:nvPr/>
        </p:nvSpPr>
        <p:spPr>
          <a:xfrm>
            <a:off x="1157938" y="1122363"/>
            <a:ext cx="6338189" cy="2387600"/>
          </a:xfrm>
          <a:prstGeom prst="rect">
            <a:avLst/>
          </a:prstGeom>
        </p:spPr>
        <p:txBody>
          <a:bodyPr vert="horz" lIns="91440" tIns="45720" rIns="91440" bIns="45720" rtlCol="0" anchor="b">
            <a:normAutofit/>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pPr defTabSz="914400">
              <a:lnSpc>
                <a:spcPct val="90000"/>
              </a:lnSpc>
              <a:spcAft>
                <a:spcPts val="600"/>
              </a:spcAft>
            </a:pPr>
            <a:r>
              <a:rPr lang="en-US" sz="4100" kern="1200">
                <a:solidFill>
                  <a:schemeClr val="tx1">
                    <a:lumMod val="85000"/>
                    <a:lumOff val="15000"/>
                  </a:schemeClr>
                </a:solidFill>
                <a:latin typeface="+mj-lt"/>
                <a:ea typeface="+mj-ea"/>
                <a:cs typeface="+mj-cs"/>
              </a:rPr>
              <a:t>MIYE Presentation – Milestone 2 -CaliTech Consulting</a:t>
            </a:r>
            <a:br>
              <a:rPr lang="en-US" sz="4100" kern="1200">
                <a:solidFill>
                  <a:schemeClr val="tx1">
                    <a:lumMod val="85000"/>
                    <a:lumOff val="15000"/>
                  </a:schemeClr>
                </a:solidFill>
                <a:latin typeface="+mj-lt"/>
                <a:ea typeface="+mj-ea"/>
                <a:cs typeface="+mj-cs"/>
              </a:rPr>
            </a:br>
            <a:r>
              <a:rPr lang="en-US" sz="4100" kern="1200">
                <a:solidFill>
                  <a:schemeClr val="tx1">
                    <a:lumMod val="85000"/>
                    <a:lumOff val="15000"/>
                  </a:schemeClr>
                </a:solidFill>
                <a:latin typeface="+mj-lt"/>
                <a:ea typeface="+mj-ea"/>
                <a:cs typeface="+mj-cs"/>
              </a:rPr>
              <a:t>December 5, 2019</a:t>
            </a:r>
          </a:p>
        </p:txBody>
      </p:sp>
      <p:cxnSp>
        <p:nvCxnSpPr>
          <p:cNvPr id="28" name="Straight Connector 27">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208" y="4450080"/>
            <a:ext cx="1234119"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229" y="1005839"/>
            <a:ext cx="3443339"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BD466A0-C9E6-4F81-A406-682AB5A018B0}"/>
              </a:ext>
            </a:extLst>
          </p:cNvPr>
          <p:cNvSpPr txBox="1"/>
          <p:nvPr/>
        </p:nvSpPr>
        <p:spPr>
          <a:xfrm>
            <a:off x="9447212" y="2514600"/>
            <a:ext cx="1431226" cy="369332"/>
          </a:xfrm>
          <a:prstGeom prst="rect">
            <a:avLst/>
          </a:prstGeom>
          <a:noFill/>
        </p:spPr>
        <p:txBody>
          <a:bodyPr wrap="none" rtlCol="0">
            <a:spAutoFit/>
          </a:bodyPr>
          <a:lstStyle/>
          <a:p>
            <a:r>
              <a:rPr lang="en-US" dirty="0"/>
              <a:t>By Sango Fon</a:t>
            </a:r>
          </a:p>
        </p:txBody>
      </p:sp>
    </p:spTree>
    <p:extLst>
      <p:ext uri="{BB962C8B-B14F-4D97-AF65-F5344CB8AC3E}">
        <p14:creationId xmlns:p14="http://schemas.microsoft.com/office/powerpoint/2010/main" val="762368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B02216-609F-2945-967C-8AEFD271603E}"/>
              </a:ext>
            </a:extLst>
          </p:cNvPr>
          <p:cNvSpPr/>
          <p:nvPr/>
        </p:nvSpPr>
        <p:spPr>
          <a:xfrm>
            <a:off x="823349" y="2925558"/>
            <a:ext cx="7096686" cy="1015663"/>
          </a:xfrm>
          <a:prstGeom prst="rect">
            <a:avLst/>
          </a:prstGeom>
        </p:spPr>
        <p:txBody>
          <a:bodyPr wrap="none">
            <a:spAutoFit/>
          </a:bodyPr>
          <a:lstStyle/>
          <a:p>
            <a:r>
              <a:rPr lang="en-IN" sz="6000" b="1" cap="all" dirty="0">
                <a:solidFill>
                  <a:prstClr val="white"/>
                </a:solidFill>
                <a:ea typeface="+mj-ea"/>
                <a:cs typeface="Arial" pitchFamily="34" charset="0"/>
              </a:rPr>
              <a:t>Regression testing</a:t>
            </a:r>
          </a:p>
        </p:txBody>
      </p:sp>
    </p:spTree>
    <p:extLst>
      <p:ext uri="{BB962C8B-B14F-4D97-AF65-F5344CB8AC3E}">
        <p14:creationId xmlns:p14="http://schemas.microsoft.com/office/powerpoint/2010/main" val="21143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3793" y="991443"/>
            <a:ext cx="4645085" cy="1087819"/>
          </a:xfrm>
        </p:spPr>
        <p:txBody>
          <a:bodyPr vert="horz" lIns="91440" tIns="45720" rIns="91440" bIns="45720" rtlCol="0" anchor="b">
            <a:normAutofit/>
          </a:bodyPr>
          <a:lstStyle/>
          <a:p>
            <a:pPr defTabSz="914400">
              <a:lnSpc>
                <a:spcPct val="90000"/>
              </a:lnSpc>
            </a:pPr>
            <a:r>
              <a:rPr lang="en-US" sz="3400" dirty="0"/>
              <a:t>Prevents Booking for Yesterday</a:t>
            </a:r>
            <a:endParaRPr lang="en-US" sz="3400" dirty="0">
              <a:solidFill>
                <a:schemeClr val="tx1"/>
              </a:solidFill>
              <a:cs typeface="Calibri"/>
            </a:endParaRPr>
          </a:p>
        </p:txBody>
      </p:sp>
      <p:sp>
        <p:nvSpPr>
          <p:cNvPr id="2" name="Content Placeholder 1">
            <a:extLst>
              <a:ext uri="{FF2B5EF4-FFF2-40B4-BE49-F238E27FC236}">
                <a16:creationId xmlns:a16="http://schemas.microsoft.com/office/drawing/2014/main" id="{8541C41F-3728-474C-B2AE-52EB90CA66CA}"/>
              </a:ext>
            </a:extLst>
          </p:cNvPr>
          <p:cNvSpPr>
            <a:spLocks noGrp="1"/>
          </p:cNvSpPr>
          <p:nvPr>
            <p:ph sz="half" idx="1"/>
          </p:nvPr>
        </p:nvSpPr>
        <p:spPr>
          <a:xfrm>
            <a:off x="7143793" y="2684095"/>
            <a:ext cx="4645085" cy="3492868"/>
          </a:xfrm>
        </p:spPr>
        <p:txBody>
          <a:bodyPr vert="horz" lIns="91440" tIns="45720" rIns="91440" bIns="45720" rtlCol="0" anchor="t">
            <a:normAutofit/>
          </a:bodyPr>
          <a:lstStyle/>
          <a:p>
            <a:pPr defTabSz="914400">
              <a:lnSpc>
                <a:spcPct val="90000"/>
              </a:lnSpc>
            </a:pPr>
            <a:r>
              <a:rPr lang="en-US" sz="2000" b="1" u="sng" dirty="0">
                <a:solidFill>
                  <a:schemeClr val="tx1"/>
                </a:solidFill>
              </a:rPr>
              <a:t>Goals </a:t>
            </a:r>
          </a:p>
          <a:p>
            <a:pPr marL="608965" lvl="1" indent="-228600" defTabSz="914400">
              <a:lnSpc>
                <a:spcPct val="90000"/>
              </a:lnSpc>
              <a:buFont typeface="Arial" panose="020B0604020202020204" pitchFamily="34" charset="0"/>
              <a:buChar char="•"/>
            </a:pPr>
            <a:r>
              <a:rPr lang="en-US" sz="2000" dirty="0">
                <a:latin typeface="Arial"/>
                <a:cs typeface="Arial"/>
              </a:rPr>
              <a:t>Employee will not be able to book a reservation for yesterday.</a:t>
            </a:r>
            <a:endParaRPr lang="en-US" sz="2000" dirty="0"/>
          </a:p>
          <a:p>
            <a:pPr defTabSz="914400">
              <a:lnSpc>
                <a:spcPct val="90000"/>
              </a:lnSpc>
            </a:pPr>
            <a:r>
              <a:rPr lang="en-US" sz="2000" b="1" u="sng" dirty="0">
                <a:solidFill>
                  <a:schemeClr val="tx1"/>
                </a:solidFill>
              </a:rPr>
              <a:t>Testing Process</a:t>
            </a:r>
          </a:p>
          <a:p>
            <a:pPr marL="608965" lvl="1" indent="-228600" defTabSz="914400">
              <a:lnSpc>
                <a:spcPct val="90000"/>
              </a:lnSpc>
              <a:buFont typeface="Arial" panose="020B0604020202020204" pitchFamily="34" charset="0"/>
              <a:buChar char="•"/>
            </a:pPr>
            <a:r>
              <a:rPr lang="en-US" sz="2000" dirty="0">
                <a:latin typeface="Arial"/>
                <a:cs typeface="Arial"/>
              </a:rPr>
              <a:t>Create New Reservation for yesterday</a:t>
            </a:r>
            <a:endParaRPr lang="en-US" dirty="0"/>
          </a:p>
        </p:txBody>
      </p:sp>
      <p:pic>
        <p:nvPicPr>
          <p:cNvPr id="11" name="Picture 10" descr="A screenshot of a cell phone&#10;&#10;Description automatically generated">
            <a:extLst>
              <a:ext uri="{FF2B5EF4-FFF2-40B4-BE49-F238E27FC236}">
                <a16:creationId xmlns:a16="http://schemas.microsoft.com/office/drawing/2014/main" id="{3CE447EF-85BC-524B-93CF-2C6DB2EE61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212" y="131672"/>
            <a:ext cx="5939219" cy="4080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A screenshot of a cell phone&#10;&#10;Description automatically generated">
            <a:extLst>
              <a:ext uri="{FF2B5EF4-FFF2-40B4-BE49-F238E27FC236}">
                <a16:creationId xmlns:a16="http://schemas.microsoft.com/office/drawing/2014/main" id="{BAD17903-35CC-F148-BDAB-F866932796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47" y="3587640"/>
            <a:ext cx="6094413" cy="3111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3030711"/>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3793" y="991443"/>
            <a:ext cx="4645085" cy="1087819"/>
          </a:xfrm>
        </p:spPr>
        <p:txBody>
          <a:bodyPr vert="horz" lIns="91440" tIns="45720" rIns="91440" bIns="45720" rtlCol="0" anchor="b">
            <a:normAutofit/>
          </a:bodyPr>
          <a:lstStyle/>
          <a:p>
            <a:pPr defTabSz="914400">
              <a:lnSpc>
                <a:spcPct val="90000"/>
              </a:lnSpc>
            </a:pPr>
            <a:r>
              <a:rPr lang="en-US" sz="3400" dirty="0"/>
              <a:t>Prevents Double Booking</a:t>
            </a:r>
            <a:endParaRPr lang="en-US" sz="3400" dirty="0">
              <a:solidFill>
                <a:schemeClr val="tx1"/>
              </a:solidFill>
              <a:cs typeface="Calibri"/>
            </a:endParaRPr>
          </a:p>
        </p:txBody>
      </p:sp>
      <p:sp>
        <p:nvSpPr>
          <p:cNvPr id="2" name="Content Placeholder 1">
            <a:extLst>
              <a:ext uri="{FF2B5EF4-FFF2-40B4-BE49-F238E27FC236}">
                <a16:creationId xmlns:a16="http://schemas.microsoft.com/office/drawing/2014/main" id="{8541C41F-3728-474C-B2AE-52EB90CA66CA}"/>
              </a:ext>
            </a:extLst>
          </p:cNvPr>
          <p:cNvSpPr>
            <a:spLocks noGrp="1"/>
          </p:cNvSpPr>
          <p:nvPr>
            <p:ph sz="half" idx="1"/>
          </p:nvPr>
        </p:nvSpPr>
        <p:spPr>
          <a:xfrm>
            <a:off x="7143793" y="2684095"/>
            <a:ext cx="4645085" cy="3492868"/>
          </a:xfrm>
        </p:spPr>
        <p:txBody>
          <a:bodyPr vert="horz" lIns="91440" tIns="45720" rIns="91440" bIns="45720" rtlCol="0" anchor="t">
            <a:normAutofit/>
          </a:bodyPr>
          <a:lstStyle/>
          <a:p>
            <a:pPr defTabSz="914400">
              <a:lnSpc>
                <a:spcPct val="90000"/>
              </a:lnSpc>
            </a:pPr>
            <a:r>
              <a:rPr lang="en-US" sz="2000" b="1" u="sng" dirty="0">
                <a:solidFill>
                  <a:schemeClr val="tx1"/>
                </a:solidFill>
              </a:rPr>
              <a:t>Goals </a:t>
            </a:r>
          </a:p>
          <a:p>
            <a:pPr marL="608965" lvl="1" indent="-228600" defTabSz="914400">
              <a:lnSpc>
                <a:spcPct val="90000"/>
              </a:lnSpc>
              <a:buFont typeface="Arial" panose="020B0604020202020204" pitchFamily="34" charset="0"/>
              <a:buChar char="•"/>
            </a:pPr>
            <a:r>
              <a:rPr lang="en-US" sz="2000" dirty="0">
                <a:latin typeface="Arial"/>
                <a:cs typeface="Arial"/>
              </a:rPr>
              <a:t>Employee will not be able to double book a service. </a:t>
            </a:r>
            <a:endParaRPr lang="en-US" sz="2000" dirty="0"/>
          </a:p>
          <a:p>
            <a:pPr defTabSz="914400">
              <a:lnSpc>
                <a:spcPct val="90000"/>
              </a:lnSpc>
            </a:pPr>
            <a:r>
              <a:rPr lang="en-US" sz="2000" b="1" u="sng" dirty="0">
                <a:solidFill>
                  <a:schemeClr val="tx1"/>
                </a:solidFill>
              </a:rPr>
              <a:t>Testing Process</a:t>
            </a:r>
          </a:p>
          <a:p>
            <a:pPr marL="608965" lvl="1" indent="-228600" defTabSz="914400">
              <a:lnSpc>
                <a:spcPct val="90000"/>
              </a:lnSpc>
              <a:buFont typeface="Arial" panose="020B0604020202020204" pitchFamily="34" charset="0"/>
              <a:buChar char="•"/>
            </a:pPr>
            <a:r>
              <a:rPr lang="en-US" sz="2000" dirty="0">
                <a:latin typeface="Arial"/>
                <a:cs typeface="Arial"/>
              </a:rPr>
              <a:t>Create New Reservation</a:t>
            </a:r>
            <a:endParaRPr lang="en-US" dirty="0"/>
          </a:p>
          <a:p>
            <a:pPr marL="608965" lvl="1" indent="-228600" defTabSz="914400">
              <a:lnSpc>
                <a:spcPct val="90000"/>
              </a:lnSpc>
              <a:buFont typeface="Arial" panose="020B0604020202020204" pitchFamily="34" charset="0"/>
              <a:buChar char="•"/>
            </a:pPr>
            <a:r>
              <a:rPr lang="en-US" sz="2000" dirty="0">
                <a:latin typeface="Arial"/>
                <a:cs typeface="Arial"/>
              </a:rPr>
              <a:t>Create New Reservation in same time slot.</a:t>
            </a:r>
            <a:endParaRPr lang="en-US" sz="2000" dirty="0"/>
          </a:p>
          <a:p>
            <a:pPr lvl="1" indent="-228600" defTabSz="914400">
              <a:lnSpc>
                <a:spcPct val="90000"/>
              </a:lnSpc>
              <a:buFont typeface="Arial" panose="020B0604020202020204" pitchFamily="34" charset="0"/>
              <a:buChar char="•"/>
            </a:pPr>
            <a:endParaRPr lang="en-US" sz="2000" dirty="0"/>
          </a:p>
        </p:txBody>
      </p:sp>
      <p:pic>
        <p:nvPicPr>
          <p:cNvPr id="6" name="Content Placeholder 5" descr="A screenshot of a cell phone&#10;&#10;Description automatically generated">
            <a:extLst>
              <a:ext uri="{FF2B5EF4-FFF2-40B4-BE49-F238E27FC236}">
                <a16:creationId xmlns:a16="http://schemas.microsoft.com/office/drawing/2014/main" id="{0F987148-F30D-AB48-9D2A-96CBD19E831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0367" y="0"/>
            <a:ext cx="5867195" cy="4127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35987B82-F8D2-A148-90D8-39B446ABD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062" y="3416300"/>
            <a:ext cx="12700" cy="25400"/>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DA7C3097-8A06-A942-9670-7870BA96E0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3398" y="2514600"/>
            <a:ext cx="5867195" cy="40240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2462966"/>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3793" y="991443"/>
            <a:ext cx="4645085" cy="1087819"/>
          </a:xfrm>
        </p:spPr>
        <p:txBody>
          <a:bodyPr vert="horz" lIns="91440" tIns="45720" rIns="91440" bIns="45720" rtlCol="0" anchor="b">
            <a:normAutofit/>
          </a:bodyPr>
          <a:lstStyle/>
          <a:p>
            <a:pPr defTabSz="914400">
              <a:lnSpc>
                <a:spcPct val="90000"/>
              </a:lnSpc>
            </a:pPr>
            <a:r>
              <a:rPr lang="en-US" sz="3400" dirty="0">
                <a:solidFill>
                  <a:schemeClr val="tx1"/>
                </a:solidFill>
                <a:cs typeface="Calibri"/>
              </a:rPr>
              <a:t>Admin Access</a:t>
            </a:r>
          </a:p>
        </p:txBody>
      </p:sp>
      <p:sp>
        <p:nvSpPr>
          <p:cNvPr id="2" name="Content Placeholder 1">
            <a:extLst>
              <a:ext uri="{FF2B5EF4-FFF2-40B4-BE49-F238E27FC236}">
                <a16:creationId xmlns:a16="http://schemas.microsoft.com/office/drawing/2014/main" id="{8541C41F-3728-474C-B2AE-52EB90CA66CA}"/>
              </a:ext>
            </a:extLst>
          </p:cNvPr>
          <p:cNvSpPr>
            <a:spLocks noGrp="1"/>
          </p:cNvSpPr>
          <p:nvPr>
            <p:ph sz="half" idx="1"/>
          </p:nvPr>
        </p:nvSpPr>
        <p:spPr>
          <a:xfrm>
            <a:off x="7143793" y="2684095"/>
            <a:ext cx="4645085" cy="3492868"/>
          </a:xfrm>
        </p:spPr>
        <p:txBody>
          <a:bodyPr vert="horz" lIns="91440" tIns="45720" rIns="91440" bIns="45720" rtlCol="0" anchor="t">
            <a:normAutofit/>
          </a:bodyPr>
          <a:lstStyle/>
          <a:p>
            <a:pPr defTabSz="914400">
              <a:lnSpc>
                <a:spcPct val="90000"/>
              </a:lnSpc>
            </a:pPr>
            <a:r>
              <a:rPr lang="en-US" sz="2000" b="1" u="sng" dirty="0">
                <a:solidFill>
                  <a:schemeClr val="tx1"/>
                </a:solidFill>
              </a:rPr>
              <a:t>Goals </a:t>
            </a:r>
          </a:p>
          <a:p>
            <a:pPr marL="608965" lvl="1" indent="-228600" defTabSz="914400">
              <a:lnSpc>
                <a:spcPct val="90000"/>
              </a:lnSpc>
              <a:buFont typeface="Arial" panose="020B0604020202020204" pitchFamily="34" charset="0"/>
              <a:buChar char="•"/>
            </a:pPr>
            <a:r>
              <a:rPr lang="en-US" sz="2000" dirty="0">
                <a:latin typeface="Arial"/>
                <a:cs typeface="Arial"/>
              </a:rPr>
              <a:t>Employee will not be able to access admin features.</a:t>
            </a:r>
            <a:endParaRPr lang="en-US" sz="2000" dirty="0"/>
          </a:p>
          <a:p>
            <a:pPr defTabSz="914400">
              <a:lnSpc>
                <a:spcPct val="90000"/>
              </a:lnSpc>
            </a:pPr>
            <a:r>
              <a:rPr lang="en-US" sz="2000" b="1" u="sng" dirty="0">
                <a:solidFill>
                  <a:schemeClr val="tx1"/>
                </a:solidFill>
              </a:rPr>
              <a:t>Testing Process</a:t>
            </a:r>
          </a:p>
          <a:p>
            <a:pPr marL="608965" lvl="1" indent="-228600" defTabSz="914400">
              <a:lnSpc>
                <a:spcPct val="90000"/>
              </a:lnSpc>
              <a:buFont typeface="Arial" panose="020B0604020202020204" pitchFamily="34" charset="0"/>
              <a:buChar char="•"/>
            </a:pPr>
            <a:r>
              <a:rPr lang="en-US" sz="2000" dirty="0">
                <a:latin typeface="Arial"/>
                <a:cs typeface="Arial"/>
              </a:rPr>
              <a:t>Login as Employee</a:t>
            </a:r>
            <a:endParaRPr lang="en-US" dirty="0"/>
          </a:p>
          <a:p>
            <a:pPr marL="608965" lvl="1" indent="-228600" defTabSz="914400">
              <a:lnSpc>
                <a:spcPct val="90000"/>
              </a:lnSpc>
              <a:buFont typeface="Arial" panose="020B0604020202020204" pitchFamily="34" charset="0"/>
              <a:buChar char="•"/>
            </a:pPr>
            <a:r>
              <a:rPr lang="en-US" sz="2000" dirty="0">
                <a:latin typeface="Arial"/>
                <a:cs typeface="Arial"/>
              </a:rPr>
              <a:t> Have employee try to add user which is an admin function.</a:t>
            </a:r>
            <a:endParaRPr lang="en-US" sz="2000" dirty="0"/>
          </a:p>
          <a:p>
            <a:pPr lvl="1" indent="-228600" defTabSz="914400">
              <a:lnSpc>
                <a:spcPct val="90000"/>
              </a:lnSpc>
              <a:buFont typeface="Arial" panose="020B0604020202020204" pitchFamily="34" charset="0"/>
              <a:buChar char="•"/>
            </a:pPr>
            <a:endParaRPr lang="en-US" sz="2000" dirty="0"/>
          </a:p>
        </p:txBody>
      </p:sp>
      <p:pic>
        <p:nvPicPr>
          <p:cNvPr id="6" name="Content Placeholder 5" descr="A picture containing clock&#10;&#10;Description automatically generated">
            <a:extLst>
              <a:ext uri="{FF2B5EF4-FFF2-40B4-BE49-F238E27FC236}">
                <a16:creationId xmlns:a16="http://schemas.microsoft.com/office/drawing/2014/main" id="{DFA99FC3-181B-8E4B-9EAA-7B2E0B336624}"/>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27012" y="2098927"/>
            <a:ext cx="6781800" cy="1746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7596051"/>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622300" y="1868706"/>
            <a:ext cx="10944225" cy="864096"/>
          </a:xfrm>
          <a:prstGeom prst="rect">
            <a:avLst/>
          </a:prstGeom>
          <a:effectLst>
            <a:outerShdw blurRad="50800" dist="38100" dir="8100000" algn="tr" rotWithShape="0">
              <a:prstClr val="black">
                <a:alpha val="40000"/>
              </a:prstClr>
            </a:outerShdw>
          </a:effectLst>
        </p:spPr>
        <p:txBody>
          <a:bodyPr vert="horz" lIns="121899" tIns="60949" rIns="121899" bIns="60949" rtlCol="0" anchor="t">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ct val="20000"/>
              </a:spcBef>
              <a:spcAft>
                <a:spcPts val="0"/>
              </a:spcAft>
              <a:buClrTx/>
              <a:buSzTx/>
              <a:buFont typeface="Arial" pitchFamily="34" charset="0"/>
              <a:buNone/>
              <a:tabLst/>
              <a:defRPr/>
            </a:pPr>
            <a:endParaRPr kumimoji="0" lang="en-IN" sz="8000" b="1" i="0" u="none" strike="noStrike" kern="1200" cap="none" spc="0" normalizeH="0" baseline="0" noProof="0" dirty="0">
              <a:ln>
                <a:noFill/>
              </a:ln>
              <a:solidFill>
                <a:prstClr val="white"/>
              </a:solidFill>
              <a:effectLst/>
              <a:uLnTx/>
              <a:uFillTx/>
              <a:latin typeface="Calibri"/>
              <a:ea typeface="+mn-ea"/>
              <a:cs typeface="Arial" pitchFamily="34" charset="0"/>
            </a:endParaRPr>
          </a:p>
        </p:txBody>
      </p:sp>
      <p:sp>
        <p:nvSpPr>
          <p:cNvPr id="7" name="Rectangle 6">
            <a:extLst>
              <a:ext uri="{FF2B5EF4-FFF2-40B4-BE49-F238E27FC236}">
                <a16:creationId xmlns:a16="http://schemas.microsoft.com/office/drawing/2014/main" id="{6ADCE3B4-9592-B945-92DB-E33EC6BB119B}"/>
              </a:ext>
            </a:extLst>
          </p:cNvPr>
          <p:cNvSpPr/>
          <p:nvPr/>
        </p:nvSpPr>
        <p:spPr>
          <a:xfrm>
            <a:off x="823349" y="2925558"/>
            <a:ext cx="9579610" cy="1015663"/>
          </a:xfrm>
          <a:prstGeom prst="rect">
            <a:avLst/>
          </a:prstGeom>
        </p:spPr>
        <p:txBody>
          <a:bodyPr wrap="none">
            <a:spAutoFit/>
          </a:bodyPr>
          <a:lstStyle/>
          <a:p>
            <a:r>
              <a:rPr lang="en-IN" sz="6000" b="1" cap="all" dirty="0">
                <a:solidFill>
                  <a:prstClr val="white"/>
                </a:solidFill>
                <a:ea typeface="+mj-ea"/>
                <a:cs typeface="Arial" pitchFamily="34" charset="0"/>
              </a:rPr>
              <a:t>Milestones &amp; User Stories</a:t>
            </a:r>
          </a:p>
        </p:txBody>
      </p:sp>
    </p:spTree>
    <p:extLst>
      <p:ext uri="{BB962C8B-B14F-4D97-AF65-F5344CB8AC3E}">
        <p14:creationId xmlns:p14="http://schemas.microsoft.com/office/powerpoint/2010/main" val="2326201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1979612" y="274641"/>
            <a:ext cx="8229600" cy="711081"/>
          </a:xfrm>
          <a:prstGeom prst="rect">
            <a:avLst/>
          </a:prstGeom>
          <a:noFill/>
          <a:ln>
            <a:noFill/>
          </a:ln>
        </p:spPr>
        <p:txBody>
          <a:bodyPr spcFirstLastPara="1" vert="horz" wrap="square" lIns="121875" tIns="60925" rIns="121875" bIns="60925" rtlCol="0" anchor="ctr" anchorCtr="0">
            <a:noAutofit/>
          </a:bodyPr>
          <a:lstStyle/>
          <a:p>
            <a:pPr>
              <a:spcBef>
                <a:spcPts val="0"/>
              </a:spcBef>
              <a:buClr>
                <a:srgbClr val="3F3F3F"/>
              </a:buClr>
              <a:buSzPts val="3600"/>
            </a:pPr>
            <a:r>
              <a:rPr lang="en-IN" dirty="0">
                <a:solidFill>
                  <a:srgbClr val="3F3F3F"/>
                </a:solidFill>
              </a:rPr>
              <a:t>MIYE USER STORIES</a:t>
            </a:r>
            <a:endParaRPr dirty="0">
              <a:solidFill>
                <a:srgbClr val="262626"/>
              </a:solidFill>
            </a:endParaRPr>
          </a:p>
        </p:txBody>
      </p:sp>
      <p:sp>
        <p:nvSpPr>
          <p:cNvPr id="106" name="Google Shape;106;p16"/>
          <p:cNvSpPr/>
          <p:nvPr/>
        </p:nvSpPr>
        <p:spPr>
          <a:xfrm>
            <a:off x="6880312" y="6001039"/>
            <a:ext cx="3130243" cy="207034"/>
          </a:xfrm>
          <a:prstGeom prst="ellipse">
            <a:avLst/>
          </a:prstGeom>
          <a:gradFill>
            <a:gsLst>
              <a:gs pos="0">
                <a:srgbClr val="000000">
                  <a:alpha val="53725"/>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rgbClr val="FFFFFF"/>
              </a:solidFill>
              <a:latin typeface="Calibri"/>
              <a:ea typeface="Calibri"/>
              <a:cs typeface="Calibri"/>
              <a:sym typeface="Calibri"/>
            </a:endParaRPr>
          </a:p>
        </p:txBody>
      </p:sp>
      <p:sp>
        <p:nvSpPr>
          <p:cNvPr id="107" name="Google Shape;107;p16"/>
          <p:cNvSpPr/>
          <p:nvPr/>
        </p:nvSpPr>
        <p:spPr>
          <a:xfrm flipH="1">
            <a:off x="2457094" y="2343055"/>
            <a:ext cx="6428113" cy="867736"/>
          </a:xfrm>
          <a:prstGeom prst="homePlate">
            <a:avLst>
              <a:gd name="adj" fmla="val 50000"/>
            </a:avLst>
          </a:prstGeom>
          <a:gradFill>
            <a:gsLst>
              <a:gs pos="0">
                <a:schemeClr val="accent2"/>
              </a:gs>
              <a:gs pos="100000">
                <a:srgbClr val="069CAD"/>
              </a:gs>
            </a:gsLst>
            <a:lin ang="10800000" scaled="0"/>
          </a:gradFill>
          <a:ln w="25400" cap="flat" cmpd="sng">
            <a:solidFill>
              <a:srgbClr val="C5F8FD"/>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08" name="Google Shape;108;p16"/>
          <p:cNvSpPr/>
          <p:nvPr/>
        </p:nvSpPr>
        <p:spPr>
          <a:xfrm flipH="1">
            <a:off x="2457094" y="1412613"/>
            <a:ext cx="6428113" cy="867736"/>
          </a:xfrm>
          <a:prstGeom prst="homePlate">
            <a:avLst>
              <a:gd name="adj" fmla="val 50000"/>
            </a:avLst>
          </a:prstGeom>
          <a:gradFill>
            <a:gsLst>
              <a:gs pos="0">
                <a:schemeClr val="accent1"/>
              </a:gs>
              <a:gs pos="100000">
                <a:srgbClr val="9D261A"/>
              </a:gs>
            </a:gsLst>
            <a:lin ang="10800000" scaled="0"/>
          </a:gradFill>
          <a:ln w="25400" cap="flat" cmpd="sng">
            <a:solidFill>
              <a:srgbClr val="E9837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09" name="Google Shape;109;p16"/>
          <p:cNvSpPr/>
          <p:nvPr/>
        </p:nvSpPr>
        <p:spPr>
          <a:xfrm flipH="1">
            <a:off x="2457094" y="3273498"/>
            <a:ext cx="6428113" cy="867736"/>
          </a:xfrm>
          <a:prstGeom prst="homePlate">
            <a:avLst>
              <a:gd name="adj" fmla="val 50000"/>
            </a:avLst>
          </a:prstGeom>
          <a:gradFill>
            <a:gsLst>
              <a:gs pos="0">
                <a:schemeClr val="accent3"/>
              </a:gs>
              <a:gs pos="100000">
                <a:srgbClr val="BDB3A0"/>
              </a:gs>
            </a:gsLst>
            <a:lin ang="10800000" scaled="0"/>
          </a:gra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10" name="Google Shape;110;p16"/>
          <p:cNvSpPr/>
          <p:nvPr/>
        </p:nvSpPr>
        <p:spPr>
          <a:xfrm flipH="1">
            <a:off x="2457094" y="4203940"/>
            <a:ext cx="6428113" cy="867736"/>
          </a:xfrm>
          <a:prstGeom prst="homePlate">
            <a:avLst>
              <a:gd name="adj" fmla="val 50000"/>
            </a:avLst>
          </a:prstGeom>
          <a:gradFill>
            <a:gsLst>
              <a:gs pos="0">
                <a:schemeClr val="accent4"/>
              </a:gs>
              <a:gs pos="100000">
                <a:srgbClr val="D79900"/>
              </a:gs>
            </a:gsLst>
            <a:lin ang="10800000" scaled="0"/>
          </a:gradFill>
          <a:ln w="25400" cap="flat" cmpd="sng">
            <a:solidFill>
              <a:srgbClr val="FFD263"/>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11" name="Google Shape;111;p16"/>
          <p:cNvSpPr/>
          <p:nvPr/>
        </p:nvSpPr>
        <p:spPr>
          <a:xfrm flipH="1">
            <a:off x="2457093" y="5134381"/>
            <a:ext cx="6323520" cy="867736"/>
          </a:xfrm>
          <a:custGeom>
            <a:avLst/>
            <a:gdLst/>
            <a:ahLst/>
            <a:cxnLst/>
            <a:rect l="l" t="t" r="r" b="b"/>
            <a:pathLst>
              <a:path w="6428113" h="867736" extrusionOk="0">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solidFill>
            <a:schemeClr val="tx1">
              <a:lumMod val="50000"/>
              <a:lumOff val="50000"/>
            </a:schemeClr>
          </a:solidFill>
          <a:ln w="25400" cap="flat" cmpd="sng">
            <a:solidFill>
              <a:srgbClr val="8EA5A5"/>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112" name="Google Shape;112;p16"/>
          <p:cNvGrpSpPr/>
          <p:nvPr/>
        </p:nvGrpSpPr>
        <p:grpSpPr>
          <a:xfrm>
            <a:off x="7789542" y="1396788"/>
            <a:ext cx="2078057" cy="4634014"/>
            <a:chOff x="6886575" y="484188"/>
            <a:chExt cx="3071813" cy="6850063"/>
          </a:xfrm>
        </p:grpSpPr>
        <p:sp>
          <p:nvSpPr>
            <p:cNvPr id="113" name="Google Shape;113;p16"/>
            <p:cNvSpPr/>
            <p:nvPr/>
          </p:nvSpPr>
          <p:spPr>
            <a:xfrm>
              <a:off x="7958138" y="484188"/>
              <a:ext cx="1101725" cy="1370013"/>
            </a:xfrm>
            <a:custGeom>
              <a:avLst/>
              <a:gdLst/>
              <a:ahLst/>
              <a:cxnLst/>
              <a:rect l="l" t="t" r="r" b="b"/>
              <a:pathLst>
                <a:path w="694" h="863" extrusionOk="0">
                  <a:moveTo>
                    <a:pt x="347" y="0"/>
                  </a:moveTo>
                  <a:lnTo>
                    <a:pt x="694" y="325"/>
                  </a:lnTo>
                  <a:lnTo>
                    <a:pt x="494" y="570"/>
                  </a:lnTo>
                  <a:lnTo>
                    <a:pt x="694" y="845"/>
                  </a:lnTo>
                  <a:lnTo>
                    <a:pt x="681" y="863"/>
                  </a:lnTo>
                  <a:lnTo>
                    <a:pt x="0" y="863"/>
                  </a:lnTo>
                  <a:lnTo>
                    <a:pt x="0" y="303"/>
                  </a:lnTo>
                  <a:lnTo>
                    <a:pt x="347" y="0"/>
                  </a:lnTo>
                  <a:close/>
                </a:path>
              </a:pathLst>
            </a:custGeom>
            <a:gradFill>
              <a:gsLst>
                <a:gs pos="0">
                  <a:srgbClr val="E36053"/>
                </a:gs>
                <a:gs pos="77000">
                  <a:schemeClr val="accent1"/>
                </a:gs>
                <a:gs pos="100000">
                  <a:schemeClr val="accent1"/>
                </a:gs>
              </a:gsLst>
              <a:lin ang="12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14" name="Google Shape;114;p16"/>
            <p:cNvSpPr/>
            <p:nvPr/>
          </p:nvSpPr>
          <p:spPr>
            <a:xfrm>
              <a:off x="7958138" y="1854200"/>
              <a:ext cx="1101725" cy="1370013"/>
            </a:xfrm>
            <a:custGeom>
              <a:avLst/>
              <a:gdLst/>
              <a:ahLst/>
              <a:cxnLst/>
              <a:rect l="l" t="t" r="r" b="b"/>
              <a:pathLst>
                <a:path w="694" h="863" extrusionOk="0">
                  <a:moveTo>
                    <a:pt x="0" y="0"/>
                  </a:moveTo>
                  <a:lnTo>
                    <a:pt x="681" y="0"/>
                  </a:lnTo>
                  <a:lnTo>
                    <a:pt x="485" y="267"/>
                  </a:lnTo>
                  <a:lnTo>
                    <a:pt x="694" y="529"/>
                  </a:lnTo>
                  <a:lnTo>
                    <a:pt x="462" y="819"/>
                  </a:lnTo>
                  <a:lnTo>
                    <a:pt x="462" y="863"/>
                  </a:lnTo>
                  <a:lnTo>
                    <a:pt x="1" y="863"/>
                  </a:lnTo>
                  <a:lnTo>
                    <a:pt x="0" y="0"/>
                  </a:lnTo>
                  <a:close/>
                </a:path>
              </a:pathLst>
            </a:custGeom>
            <a:gradFill>
              <a:gsLst>
                <a:gs pos="0">
                  <a:srgbClr val="22E1F7"/>
                </a:gs>
                <a:gs pos="77000">
                  <a:schemeClr val="accent2"/>
                </a:gs>
                <a:gs pos="100000">
                  <a:schemeClr val="accent2"/>
                </a:gs>
              </a:gsLst>
              <a:lin ang="12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15" name="Google Shape;115;p16"/>
            <p:cNvSpPr/>
            <p:nvPr/>
          </p:nvSpPr>
          <p:spPr>
            <a:xfrm>
              <a:off x="6891338" y="5951538"/>
              <a:ext cx="3067050" cy="1382713"/>
            </a:xfrm>
            <a:custGeom>
              <a:avLst/>
              <a:gdLst/>
              <a:ahLst/>
              <a:cxnLst/>
              <a:rect l="l" t="t" r="r" b="b"/>
              <a:pathLst>
                <a:path w="1932" h="871" extrusionOk="0">
                  <a:moveTo>
                    <a:pt x="964" y="117"/>
                  </a:moveTo>
                  <a:lnTo>
                    <a:pt x="926" y="119"/>
                  </a:lnTo>
                  <a:lnTo>
                    <a:pt x="889" y="130"/>
                  </a:lnTo>
                  <a:lnTo>
                    <a:pt x="857" y="146"/>
                  </a:lnTo>
                  <a:lnTo>
                    <a:pt x="826" y="166"/>
                  </a:lnTo>
                  <a:lnTo>
                    <a:pt x="802" y="193"/>
                  </a:lnTo>
                  <a:lnTo>
                    <a:pt x="779" y="223"/>
                  </a:lnTo>
                  <a:lnTo>
                    <a:pt x="764" y="256"/>
                  </a:lnTo>
                  <a:lnTo>
                    <a:pt x="754" y="292"/>
                  </a:lnTo>
                  <a:lnTo>
                    <a:pt x="750" y="330"/>
                  </a:lnTo>
                  <a:lnTo>
                    <a:pt x="754" y="368"/>
                  </a:lnTo>
                  <a:lnTo>
                    <a:pt x="764" y="405"/>
                  </a:lnTo>
                  <a:lnTo>
                    <a:pt x="779" y="438"/>
                  </a:lnTo>
                  <a:lnTo>
                    <a:pt x="802" y="468"/>
                  </a:lnTo>
                  <a:lnTo>
                    <a:pt x="826" y="494"/>
                  </a:lnTo>
                  <a:lnTo>
                    <a:pt x="857" y="515"/>
                  </a:lnTo>
                  <a:lnTo>
                    <a:pt x="889" y="531"/>
                  </a:lnTo>
                  <a:lnTo>
                    <a:pt x="926" y="540"/>
                  </a:lnTo>
                  <a:lnTo>
                    <a:pt x="964" y="544"/>
                  </a:lnTo>
                  <a:lnTo>
                    <a:pt x="1003" y="540"/>
                  </a:lnTo>
                  <a:lnTo>
                    <a:pt x="1039" y="531"/>
                  </a:lnTo>
                  <a:lnTo>
                    <a:pt x="1073" y="515"/>
                  </a:lnTo>
                  <a:lnTo>
                    <a:pt x="1102" y="494"/>
                  </a:lnTo>
                  <a:lnTo>
                    <a:pt x="1128" y="468"/>
                  </a:lnTo>
                  <a:lnTo>
                    <a:pt x="1149" y="438"/>
                  </a:lnTo>
                  <a:lnTo>
                    <a:pt x="1165" y="405"/>
                  </a:lnTo>
                  <a:lnTo>
                    <a:pt x="1175" y="368"/>
                  </a:lnTo>
                  <a:lnTo>
                    <a:pt x="1178" y="330"/>
                  </a:lnTo>
                  <a:lnTo>
                    <a:pt x="1175" y="292"/>
                  </a:lnTo>
                  <a:lnTo>
                    <a:pt x="1165" y="256"/>
                  </a:lnTo>
                  <a:lnTo>
                    <a:pt x="1149" y="223"/>
                  </a:lnTo>
                  <a:lnTo>
                    <a:pt x="1128" y="193"/>
                  </a:lnTo>
                  <a:lnTo>
                    <a:pt x="1102" y="166"/>
                  </a:lnTo>
                  <a:lnTo>
                    <a:pt x="1073" y="146"/>
                  </a:lnTo>
                  <a:lnTo>
                    <a:pt x="1039" y="130"/>
                  </a:lnTo>
                  <a:lnTo>
                    <a:pt x="1003" y="119"/>
                  </a:lnTo>
                  <a:lnTo>
                    <a:pt x="964" y="117"/>
                  </a:lnTo>
                  <a:close/>
                  <a:moveTo>
                    <a:pt x="1" y="0"/>
                  </a:moveTo>
                  <a:lnTo>
                    <a:pt x="1932" y="0"/>
                  </a:lnTo>
                  <a:lnTo>
                    <a:pt x="1932" y="311"/>
                  </a:lnTo>
                  <a:lnTo>
                    <a:pt x="1932" y="313"/>
                  </a:lnTo>
                  <a:lnTo>
                    <a:pt x="1932" y="321"/>
                  </a:lnTo>
                  <a:lnTo>
                    <a:pt x="1932" y="334"/>
                  </a:lnTo>
                  <a:lnTo>
                    <a:pt x="1931" y="350"/>
                  </a:lnTo>
                  <a:lnTo>
                    <a:pt x="1929" y="369"/>
                  </a:lnTo>
                  <a:lnTo>
                    <a:pt x="1925" y="390"/>
                  </a:lnTo>
                  <a:lnTo>
                    <a:pt x="1918" y="413"/>
                  </a:lnTo>
                  <a:lnTo>
                    <a:pt x="1908" y="436"/>
                  </a:lnTo>
                  <a:lnTo>
                    <a:pt x="1896" y="460"/>
                  </a:lnTo>
                  <a:lnTo>
                    <a:pt x="1879" y="482"/>
                  </a:lnTo>
                  <a:lnTo>
                    <a:pt x="1858" y="502"/>
                  </a:lnTo>
                  <a:lnTo>
                    <a:pt x="1832" y="520"/>
                  </a:lnTo>
                  <a:lnTo>
                    <a:pt x="1800" y="534"/>
                  </a:lnTo>
                  <a:lnTo>
                    <a:pt x="1074" y="846"/>
                  </a:lnTo>
                  <a:lnTo>
                    <a:pt x="1072" y="847"/>
                  </a:lnTo>
                  <a:lnTo>
                    <a:pt x="1062" y="851"/>
                  </a:lnTo>
                  <a:lnTo>
                    <a:pt x="1048" y="855"/>
                  </a:lnTo>
                  <a:lnTo>
                    <a:pt x="1030" y="861"/>
                  </a:lnTo>
                  <a:lnTo>
                    <a:pt x="1007" y="864"/>
                  </a:lnTo>
                  <a:lnTo>
                    <a:pt x="981" y="868"/>
                  </a:lnTo>
                  <a:lnTo>
                    <a:pt x="952" y="871"/>
                  </a:lnTo>
                  <a:lnTo>
                    <a:pt x="922" y="871"/>
                  </a:lnTo>
                  <a:lnTo>
                    <a:pt x="891" y="867"/>
                  </a:lnTo>
                  <a:lnTo>
                    <a:pt x="859" y="859"/>
                  </a:lnTo>
                  <a:lnTo>
                    <a:pt x="828" y="846"/>
                  </a:lnTo>
                  <a:lnTo>
                    <a:pt x="809" y="837"/>
                  </a:lnTo>
                  <a:lnTo>
                    <a:pt x="785" y="826"/>
                  </a:lnTo>
                  <a:lnTo>
                    <a:pt x="757" y="813"/>
                  </a:lnTo>
                  <a:lnTo>
                    <a:pt x="726" y="799"/>
                  </a:lnTo>
                  <a:lnTo>
                    <a:pt x="689" y="783"/>
                  </a:lnTo>
                  <a:lnTo>
                    <a:pt x="651" y="765"/>
                  </a:lnTo>
                  <a:lnTo>
                    <a:pt x="610" y="747"/>
                  </a:lnTo>
                  <a:lnTo>
                    <a:pt x="568" y="728"/>
                  </a:lnTo>
                  <a:lnTo>
                    <a:pt x="525" y="709"/>
                  </a:lnTo>
                  <a:lnTo>
                    <a:pt x="482" y="689"/>
                  </a:lnTo>
                  <a:lnTo>
                    <a:pt x="439" y="669"/>
                  </a:lnTo>
                  <a:lnTo>
                    <a:pt x="397" y="651"/>
                  </a:lnTo>
                  <a:lnTo>
                    <a:pt x="355" y="631"/>
                  </a:lnTo>
                  <a:lnTo>
                    <a:pt x="315" y="614"/>
                  </a:lnTo>
                  <a:lnTo>
                    <a:pt x="279" y="597"/>
                  </a:lnTo>
                  <a:lnTo>
                    <a:pt x="245" y="583"/>
                  </a:lnTo>
                  <a:lnTo>
                    <a:pt x="215" y="569"/>
                  </a:lnTo>
                  <a:lnTo>
                    <a:pt x="188" y="557"/>
                  </a:lnTo>
                  <a:lnTo>
                    <a:pt x="166" y="548"/>
                  </a:lnTo>
                  <a:lnTo>
                    <a:pt x="150" y="541"/>
                  </a:lnTo>
                  <a:lnTo>
                    <a:pt x="141" y="536"/>
                  </a:lnTo>
                  <a:lnTo>
                    <a:pt x="137" y="534"/>
                  </a:lnTo>
                  <a:lnTo>
                    <a:pt x="135" y="533"/>
                  </a:lnTo>
                  <a:lnTo>
                    <a:pt x="128" y="531"/>
                  </a:lnTo>
                  <a:lnTo>
                    <a:pt x="118" y="525"/>
                  </a:lnTo>
                  <a:lnTo>
                    <a:pt x="104" y="517"/>
                  </a:lnTo>
                  <a:lnTo>
                    <a:pt x="90" y="507"/>
                  </a:lnTo>
                  <a:lnTo>
                    <a:pt x="74" y="494"/>
                  </a:lnTo>
                  <a:lnTo>
                    <a:pt x="59" y="477"/>
                  </a:lnTo>
                  <a:lnTo>
                    <a:pt x="43" y="457"/>
                  </a:lnTo>
                  <a:lnTo>
                    <a:pt x="28" y="434"/>
                  </a:lnTo>
                  <a:lnTo>
                    <a:pt x="15" y="406"/>
                  </a:lnTo>
                  <a:lnTo>
                    <a:pt x="6" y="376"/>
                  </a:lnTo>
                  <a:lnTo>
                    <a:pt x="1" y="341"/>
                  </a:lnTo>
                  <a:lnTo>
                    <a:pt x="0" y="301"/>
                  </a:lnTo>
                  <a:lnTo>
                    <a:pt x="0" y="248"/>
                  </a:lnTo>
                  <a:lnTo>
                    <a:pt x="1" y="189"/>
                  </a:lnTo>
                  <a:lnTo>
                    <a:pt x="1" y="127"/>
                  </a:lnTo>
                  <a:lnTo>
                    <a:pt x="1" y="63"/>
                  </a:lnTo>
                  <a:lnTo>
                    <a:pt x="1" y="0"/>
                  </a:lnTo>
                  <a:close/>
                </a:path>
              </a:pathLst>
            </a:custGeom>
            <a:gradFill>
              <a:gsLst>
                <a:gs pos="0">
                  <a:schemeClr val="accent5"/>
                </a:gs>
                <a:gs pos="83000">
                  <a:srgbClr val="171D1D"/>
                </a:gs>
                <a:gs pos="100000">
                  <a:srgbClr val="171D1D"/>
                </a:gs>
              </a:gsLst>
              <a:path path="circle">
                <a:fillToRect r="100000" b="100000"/>
              </a:path>
              <a:tileRect l="-100000" t="-10000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16" name="Google Shape;116;p16"/>
            <p:cNvSpPr/>
            <p:nvPr/>
          </p:nvSpPr>
          <p:spPr>
            <a:xfrm>
              <a:off x="7726363" y="3224213"/>
              <a:ext cx="1333500" cy="1371600"/>
            </a:xfrm>
            <a:custGeom>
              <a:avLst/>
              <a:gdLst/>
              <a:ahLst/>
              <a:cxnLst/>
              <a:rect l="l" t="t" r="r" b="b"/>
              <a:pathLst>
                <a:path w="840" h="864" extrusionOk="0">
                  <a:moveTo>
                    <a:pt x="147" y="0"/>
                  </a:moveTo>
                  <a:lnTo>
                    <a:pt x="608" y="0"/>
                  </a:lnTo>
                  <a:lnTo>
                    <a:pt x="608" y="228"/>
                  </a:lnTo>
                  <a:lnTo>
                    <a:pt x="840" y="584"/>
                  </a:lnTo>
                  <a:lnTo>
                    <a:pt x="840" y="864"/>
                  </a:lnTo>
                  <a:lnTo>
                    <a:pt x="0" y="864"/>
                  </a:lnTo>
                  <a:lnTo>
                    <a:pt x="0" y="572"/>
                  </a:lnTo>
                  <a:lnTo>
                    <a:pt x="147" y="515"/>
                  </a:lnTo>
                  <a:lnTo>
                    <a:pt x="147" y="0"/>
                  </a:lnTo>
                  <a:close/>
                </a:path>
              </a:pathLst>
            </a:custGeom>
            <a:gradFill>
              <a:gsLst>
                <a:gs pos="0">
                  <a:srgbClr val="EBE8E2"/>
                </a:gs>
                <a:gs pos="77000">
                  <a:schemeClr val="accent3"/>
                </a:gs>
                <a:gs pos="100000">
                  <a:schemeClr val="accent3"/>
                </a:gs>
              </a:gsLst>
              <a:lin ang="24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17" name="Google Shape;117;p16"/>
            <p:cNvSpPr/>
            <p:nvPr/>
          </p:nvSpPr>
          <p:spPr>
            <a:xfrm>
              <a:off x="6886575" y="4595813"/>
              <a:ext cx="3071813" cy="1355725"/>
            </a:xfrm>
            <a:custGeom>
              <a:avLst/>
              <a:gdLst/>
              <a:ahLst/>
              <a:cxnLst/>
              <a:rect l="l" t="t" r="r" b="b"/>
              <a:pathLst>
                <a:path w="1935" h="854" extrusionOk="0">
                  <a:moveTo>
                    <a:pt x="529" y="0"/>
                  </a:moveTo>
                  <a:lnTo>
                    <a:pt x="1369" y="0"/>
                  </a:lnTo>
                  <a:lnTo>
                    <a:pt x="1369" y="84"/>
                  </a:lnTo>
                  <a:lnTo>
                    <a:pt x="1369" y="87"/>
                  </a:lnTo>
                  <a:lnTo>
                    <a:pt x="1369" y="95"/>
                  </a:lnTo>
                  <a:lnTo>
                    <a:pt x="1369" y="106"/>
                  </a:lnTo>
                  <a:lnTo>
                    <a:pt x="1373" y="122"/>
                  </a:lnTo>
                  <a:lnTo>
                    <a:pt x="1379" y="141"/>
                  </a:lnTo>
                  <a:lnTo>
                    <a:pt x="1386" y="161"/>
                  </a:lnTo>
                  <a:lnTo>
                    <a:pt x="1399" y="184"/>
                  </a:lnTo>
                  <a:lnTo>
                    <a:pt x="1418" y="206"/>
                  </a:lnTo>
                  <a:lnTo>
                    <a:pt x="1443" y="230"/>
                  </a:lnTo>
                  <a:lnTo>
                    <a:pt x="1473" y="253"/>
                  </a:lnTo>
                  <a:lnTo>
                    <a:pt x="1512" y="275"/>
                  </a:lnTo>
                  <a:lnTo>
                    <a:pt x="1561" y="300"/>
                  </a:lnTo>
                  <a:lnTo>
                    <a:pt x="1605" y="321"/>
                  </a:lnTo>
                  <a:lnTo>
                    <a:pt x="1645" y="340"/>
                  </a:lnTo>
                  <a:lnTo>
                    <a:pt x="1679" y="354"/>
                  </a:lnTo>
                  <a:lnTo>
                    <a:pt x="1706" y="364"/>
                  </a:lnTo>
                  <a:lnTo>
                    <a:pt x="1728" y="374"/>
                  </a:lnTo>
                  <a:lnTo>
                    <a:pt x="1744" y="379"/>
                  </a:lnTo>
                  <a:lnTo>
                    <a:pt x="1753" y="381"/>
                  </a:lnTo>
                  <a:lnTo>
                    <a:pt x="1757" y="383"/>
                  </a:lnTo>
                  <a:lnTo>
                    <a:pt x="1759" y="383"/>
                  </a:lnTo>
                  <a:lnTo>
                    <a:pt x="1765" y="384"/>
                  </a:lnTo>
                  <a:lnTo>
                    <a:pt x="1773" y="385"/>
                  </a:lnTo>
                  <a:lnTo>
                    <a:pt x="1785" y="389"/>
                  </a:lnTo>
                  <a:lnTo>
                    <a:pt x="1799" y="395"/>
                  </a:lnTo>
                  <a:lnTo>
                    <a:pt x="1814" y="401"/>
                  </a:lnTo>
                  <a:lnTo>
                    <a:pt x="1829" y="412"/>
                  </a:lnTo>
                  <a:lnTo>
                    <a:pt x="1846" y="423"/>
                  </a:lnTo>
                  <a:lnTo>
                    <a:pt x="1863" y="439"/>
                  </a:lnTo>
                  <a:lnTo>
                    <a:pt x="1879" y="459"/>
                  </a:lnTo>
                  <a:lnTo>
                    <a:pt x="1895" y="481"/>
                  </a:lnTo>
                  <a:lnTo>
                    <a:pt x="1908" y="508"/>
                  </a:lnTo>
                  <a:lnTo>
                    <a:pt x="1920" y="541"/>
                  </a:lnTo>
                  <a:lnTo>
                    <a:pt x="1928" y="578"/>
                  </a:lnTo>
                  <a:lnTo>
                    <a:pt x="1933" y="620"/>
                  </a:lnTo>
                  <a:lnTo>
                    <a:pt x="1935" y="668"/>
                  </a:lnTo>
                  <a:lnTo>
                    <a:pt x="1935" y="854"/>
                  </a:lnTo>
                  <a:lnTo>
                    <a:pt x="4" y="854"/>
                  </a:lnTo>
                  <a:lnTo>
                    <a:pt x="4" y="810"/>
                  </a:lnTo>
                  <a:lnTo>
                    <a:pt x="3" y="769"/>
                  </a:lnTo>
                  <a:lnTo>
                    <a:pt x="3" y="731"/>
                  </a:lnTo>
                  <a:lnTo>
                    <a:pt x="3" y="698"/>
                  </a:lnTo>
                  <a:lnTo>
                    <a:pt x="3" y="671"/>
                  </a:lnTo>
                  <a:lnTo>
                    <a:pt x="3" y="650"/>
                  </a:lnTo>
                  <a:lnTo>
                    <a:pt x="1" y="637"/>
                  </a:lnTo>
                  <a:lnTo>
                    <a:pt x="1" y="632"/>
                  </a:lnTo>
                  <a:lnTo>
                    <a:pt x="1" y="629"/>
                  </a:lnTo>
                  <a:lnTo>
                    <a:pt x="0" y="621"/>
                  </a:lnTo>
                  <a:lnTo>
                    <a:pt x="0" y="609"/>
                  </a:lnTo>
                  <a:lnTo>
                    <a:pt x="0" y="594"/>
                  </a:lnTo>
                  <a:lnTo>
                    <a:pt x="0" y="574"/>
                  </a:lnTo>
                  <a:lnTo>
                    <a:pt x="3" y="553"/>
                  </a:lnTo>
                  <a:lnTo>
                    <a:pt x="8" y="531"/>
                  </a:lnTo>
                  <a:lnTo>
                    <a:pt x="14" y="507"/>
                  </a:lnTo>
                  <a:lnTo>
                    <a:pt x="25" y="484"/>
                  </a:lnTo>
                  <a:lnTo>
                    <a:pt x="38" y="461"/>
                  </a:lnTo>
                  <a:lnTo>
                    <a:pt x="56" y="440"/>
                  </a:lnTo>
                  <a:lnTo>
                    <a:pt x="79" y="421"/>
                  </a:lnTo>
                  <a:lnTo>
                    <a:pt x="106" y="405"/>
                  </a:lnTo>
                  <a:lnTo>
                    <a:pt x="145" y="387"/>
                  </a:lnTo>
                  <a:lnTo>
                    <a:pt x="183" y="370"/>
                  </a:lnTo>
                  <a:lnTo>
                    <a:pt x="219" y="354"/>
                  </a:lnTo>
                  <a:lnTo>
                    <a:pt x="253" y="340"/>
                  </a:lnTo>
                  <a:lnTo>
                    <a:pt x="283" y="326"/>
                  </a:lnTo>
                  <a:lnTo>
                    <a:pt x="309" y="315"/>
                  </a:lnTo>
                  <a:lnTo>
                    <a:pt x="330" y="306"/>
                  </a:lnTo>
                  <a:lnTo>
                    <a:pt x="347" y="299"/>
                  </a:lnTo>
                  <a:lnTo>
                    <a:pt x="356" y="295"/>
                  </a:lnTo>
                  <a:lnTo>
                    <a:pt x="360" y="294"/>
                  </a:lnTo>
                  <a:lnTo>
                    <a:pt x="363" y="294"/>
                  </a:lnTo>
                  <a:lnTo>
                    <a:pt x="368" y="291"/>
                  </a:lnTo>
                  <a:lnTo>
                    <a:pt x="376" y="288"/>
                  </a:lnTo>
                  <a:lnTo>
                    <a:pt x="388" y="285"/>
                  </a:lnTo>
                  <a:lnTo>
                    <a:pt x="401" y="278"/>
                  </a:lnTo>
                  <a:lnTo>
                    <a:pt x="415" y="269"/>
                  </a:lnTo>
                  <a:lnTo>
                    <a:pt x="431" y="257"/>
                  </a:lnTo>
                  <a:lnTo>
                    <a:pt x="448" y="244"/>
                  </a:lnTo>
                  <a:lnTo>
                    <a:pt x="464" y="227"/>
                  </a:lnTo>
                  <a:lnTo>
                    <a:pt x="480" y="206"/>
                  </a:lnTo>
                  <a:lnTo>
                    <a:pt x="494" y="184"/>
                  </a:lnTo>
                  <a:lnTo>
                    <a:pt x="506" y="156"/>
                  </a:lnTo>
                  <a:lnTo>
                    <a:pt x="516" y="125"/>
                  </a:lnTo>
                  <a:lnTo>
                    <a:pt x="524" y="89"/>
                  </a:lnTo>
                  <a:lnTo>
                    <a:pt x="529" y="49"/>
                  </a:lnTo>
                  <a:lnTo>
                    <a:pt x="529" y="4"/>
                  </a:lnTo>
                  <a:lnTo>
                    <a:pt x="529" y="0"/>
                  </a:lnTo>
                  <a:close/>
                </a:path>
              </a:pathLst>
            </a:custGeom>
            <a:gradFill>
              <a:gsLst>
                <a:gs pos="0">
                  <a:srgbClr val="FFD776"/>
                </a:gs>
                <a:gs pos="65000">
                  <a:srgbClr val="CF9300"/>
                </a:gs>
                <a:gs pos="100000">
                  <a:srgbClr val="CF9300"/>
                </a:gs>
              </a:gsLst>
              <a:lin ang="24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sp>
        <p:nvSpPr>
          <p:cNvPr id="118" name="Google Shape;118;p16"/>
          <p:cNvSpPr txBox="1"/>
          <p:nvPr/>
        </p:nvSpPr>
        <p:spPr>
          <a:xfrm>
            <a:off x="6881865" y="15571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01</a:t>
            </a:r>
            <a:endParaRPr sz="3200">
              <a:solidFill>
                <a:schemeClr val="lt1"/>
              </a:solidFill>
              <a:latin typeface="Arial"/>
              <a:ea typeface="Arial"/>
              <a:cs typeface="Arial"/>
              <a:sym typeface="Arial"/>
            </a:endParaRPr>
          </a:p>
        </p:txBody>
      </p:sp>
      <p:sp>
        <p:nvSpPr>
          <p:cNvPr id="119" name="Google Shape;119;p16"/>
          <p:cNvSpPr txBox="1"/>
          <p:nvPr/>
        </p:nvSpPr>
        <p:spPr>
          <a:xfrm>
            <a:off x="6881865" y="24715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02</a:t>
            </a:r>
            <a:endParaRPr sz="3200">
              <a:solidFill>
                <a:schemeClr val="lt1"/>
              </a:solidFill>
              <a:latin typeface="Arial"/>
              <a:ea typeface="Arial"/>
              <a:cs typeface="Arial"/>
              <a:sym typeface="Arial"/>
            </a:endParaRPr>
          </a:p>
        </p:txBody>
      </p:sp>
      <p:sp>
        <p:nvSpPr>
          <p:cNvPr id="120" name="Google Shape;120;p16"/>
          <p:cNvSpPr txBox="1"/>
          <p:nvPr/>
        </p:nvSpPr>
        <p:spPr>
          <a:xfrm>
            <a:off x="6881865" y="3420408"/>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03</a:t>
            </a:r>
            <a:endParaRPr sz="3200">
              <a:solidFill>
                <a:schemeClr val="lt1"/>
              </a:solidFill>
              <a:latin typeface="Arial"/>
              <a:ea typeface="Arial"/>
              <a:cs typeface="Arial"/>
              <a:sym typeface="Arial"/>
            </a:endParaRPr>
          </a:p>
        </p:txBody>
      </p:sp>
      <p:sp>
        <p:nvSpPr>
          <p:cNvPr id="121" name="Google Shape;121;p16"/>
          <p:cNvSpPr txBox="1"/>
          <p:nvPr/>
        </p:nvSpPr>
        <p:spPr>
          <a:xfrm>
            <a:off x="6881865" y="4352061"/>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04</a:t>
            </a:r>
            <a:endParaRPr sz="3200">
              <a:solidFill>
                <a:schemeClr val="lt1"/>
              </a:solidFill>
              <a:latin typeface="Arial"/>
              <a:ea typeface="Arial"/>
              <a:cs typeface="Arial"/>
              <a:sym typeface="Arial"/>
            </a:endParaRPr>
          </a:p>
        </p:txBody>
      </p:sp>
      <p:sp>
        <p:nvSpPr>
          <p:cNvPr id="122" name="Google Shape;122;p16"/>
          <p:cNvSpPr txBox="1"/>
          <p:nvPr/>
        </p:nvSpPr>
        <p:spPr>
          <a:xfrm>
            <a:off x="6881865" y="5283714"/>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05</a:t>
            </a:r>
            <a:endParaRPr sz="3200">
              <a:solidFill>
                <a:schemeClr val="lt1"/>
              </a:solidFill>
              <a:latin typeface="Arial"/>
              <a:ea typeface="Arial"/>
              <a:cs typeface="Arial"/>
              <a:sym typeface="Arial"/>
            </a:endParaRPr>
          </a:p>
        </p:txBody>
      </p:sp>
      <p:grpSp>
        <p:nvGrpSpPr>
          <p:cNvPr id="123" name="Google Shape;123;p16"/>
          <p:cNvGrpSpPr/>
          <p:nvPr/>
        </p:nvGrpSpPr>
        <p:grpSpPr>
          <a:xfrm>
            <a:off x="3061146" y="1577986"/>
            <a:ext cx="398116" cy="548480"/>
            <a:chOff x="36769675" y="-10404475"/>
            <a:chExt cx="7073900" cy="9745663"/>
          </a:xfrm>
        </p:grpSpPr>
        <p:sp>
          <p:nvSpPr>
            <p:cNvPr id="124" name="Google Shape;124;p16"/>
            <p:cNvSpPr/>
            <p:nvPr/>
          </p:nvSpPr>
          <p:spPr>
            <a:xfrm>
              <a:off x="36769675" y="-10404475"/>
              <a:ext cx="7073900" cy="9745663"/>
            </a:xfrm>
            <a:custGeom>
              <a:avLst/>
              <a:gdLst/>
              <a:ahLst/>
              <a:cxnLst/>
              <a:rect l="l" t="t" r="r" b="b"/>
              <a:pathLst>
                <a:path w="4456" h="6139" extrusionOk="0">
                  <a:moveTo>
                    <a:pt x="2228" y="0"/>
                  </a:moveTo>
                  <a:lnTo>
                    <a:pt x="2527" y="20"/>
                  </a:lnTo>
                  <a:lnTo>
                    <a:pt x="2820" y="80"/>
                  </a:lnTo>
                  <a:lnTo>
                    <a:pt x="3093" y="173"/>
                  </a:lnTo>
                  <a:lnTo>
                    <a:pt x="3352" y="306"/>
                  </a:lnTo>
                  <a:lnTo>
                    <a:pt x="3591" y="465"/>
                  </a:lnTo>
                  <a:lnTo>
                    <a:pt x="3804" y="652"/>
                  </a:lnTo>
                  <a:lnTo>
                    <a:pt x="3991" y="864"/>
                  </a:lnTo>
                  <a:lnTo>
                    <a:pt x="4150" y="1104"/>
                  </a:lnTo>
                  <a:lnTo>
                    <a:pt x="4283" y="1363"/>
                  </a:lnTo>
                  <a:lnTo>
                    <a:pt x="4376" y="1636"/>
                  </a:lnTo>
                  <a:lnTo>
                    <a:pt x="4436" y="1929"/>
                  </a:lnTo>
                  <a:lnTo>
                    <a:pt x="4456" y="2228"/>
                  </a:lnTo>
                  <a:lnTo>
                    <a:pt x="4436" y="2514"/>
                  </a:lnTo>
                  <a:lnTo>
                    <a:pt x="4383" y="2786"/>
                  </a:lnTo>
                  <a:lnTo>
                    <a:pt x="4303" y="3053"/>
                  </a:lnTo>
                  <a:lnTo>
                    <a:pt x="4183" y="3299"/>
                  </a:lnTo>
                  <a:lnTo>
                    <a:pt x="4044" y="3525"/>
                  </a:lnTo>
                  <a:lnTo>
                    <a:pt x="4044" y="3525"/>
                  </a:lnTo>
                  <a:lnTo>
                    <a:pt x="2228" y="6139"/>
                  </a:lnTo>
                  <a:lnTo>
                    <a:pt x="445" y="3571"/>
                  </a:lnTo>
                  <a:lnTo>
                    <a:pt x="452" y="3571"/>
                  </a:lnTo>
                  <a:lnTo>
                    <a:pt x="292" y="3339"/>
                  </a:lnTo>
                  <a:lnTo>
                    <a:pt x="166" y="3086"/>
                  </a:lnTo>
                  <a:lnTo>
                    <a:pt x="73" y="2813"/>
                  </a:lnTo>
                  <a:lnTo>
                    <a:pt x="20" y="2527"/>
                  </a:lnTo>
                  <a:lnTo>
                    <a:pt x="0" y="2228"/>
                  </a:lnTo>
                  <a:lnTo>
                    <a:pt x="20" y="1929"/>
                  </a:lnTo>
                  <a:lnTo>
                    <a:pt x="80" y="1636"/>
                  </a:lnTo>
                  <a:lnTo>
                    <a:pt x="173" y="1363"/>
                  </a:lnTo>
                  <a:lnTo>
                    <a:pt x="299" y="1104"/>
                  </a:lnTo>
                  <a:lnTo>
                    <a:pt x="459" y="864"/>
                  </a:lnTo>
                  <a:lnTo>
                    <a:pt x="652" y="652"/>
                  </a:lnTo>
                  <a:lnTo>
                    <a:pt x="864" y="465"/>
                  </a:lnTo>
                  <a:lnTo>
                    <a:pt x="1104" y="306"/>
                  </a:lnTo>
                  <a:lnTo>
                    <a:pt x="1357" y="173"/>
                  </a:lnTo>
                  <a:lnTo>
                    <a:pt x="1636" y="80"/>
                  </a:lnTo>
                  <a:lnTo>
                    <a:pt x="1922" y="20"/>
                  </a:lnTo>
                  <a:lnTo>
                    <a:pt x="2228"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25" name="Google Shape;125;p16"/>
            <p:cNvSpPr/>
            <p:nvPr/>
          </p:nvSpPr>
          <p:spPr>
            <a:xfrm>
              <a:off x="37898388" y="-9201150"/>
              <a:ext cx="4814887" cy="4814888"/>
            </a:xfrm>
            <a:custGeom>
              <a:avLst/>
              <a:gdLst/>
              <a:ahLst/>
              <a:cxnLst/>
              <a:rect l="l" t="t" r="r" b="b"/>
              <a:pathLst>
                <a:path w="3033" h="3033" extrusionOk="0">
                  <a:moveTo>
                    <a:pt x="1517" y="0"/>
                  </a:moveTo>
                  <a:lnTo>
                    <a:pt x="1763" y="20"/>
                  </a:lnTo>
                  <a:lnTo>
                    <a:pt x="1996" y="80"/>
                  </a:lnTo>
                  <a:lnTo>
                    <a:pt x="2215" y="166"/>
                  </a:lnTo>
                  <a:lnTo>
                    <a:pt x="2415" y="293"/>
                  </a:lnTo>
                  <a:lnTo>
                    <a:pt x="2588" y="446"/>
                  </a:lnTo>
                  <a:lnTo>
                    <a:pt x="2741" y="619"/>
                  </a:lnTo>
                  <a:lnTo>
                    <a:pt x="2861" y="818"/>
                  </a:lnTo>
                  <a:lnTo>
                    <a:pt x="2954" y="1038"/>
                  </a:lnTo>
                  <a:lnTo>
                    <a:pt x="3014" y="1270"/>
                  </a:lnTo>
                  <a:lnTo>
                    <a:pt x="3033" y="1516"/>
                  </a:lnTo>
                  <a:lnTo>
                    <a:pt x="3014" y="1762"/>
                  </a:lnTo>
                  <a:lnTo>
                    <a:pt x="2954" y="1995"/>
                  </a:lnTo>
                  <a:lnTo>
                    <a:pt x="2861" y="2215"/>
                  </a:lnTo>
                  <a:lnTo>
                    <a:pt x="2741" y="2414"/>
                  </a:lnTo>
                  <a:lnTo>
                    <a:pt x="2588" y="2587"/>
                  </a:lnTo>
                  <a:lnTo>
                    <a:pt x="2415" y="2740"/>
                  </a:lnTo>
                  <a:lnTo>
                    <a:pt x="2215" y="2860"/>
                  </a:lnTo>
                  <a:lnTo>
                    <a:pt x="1996" y="2953"/>
                  </a:lnTo>
                  <a:lnTo>
                    <a:pt x="1763" y="3013"/>
                  </a:lnTo>
                  <a:lnTo>
                    <a:pt x="1517" y="3033"/>
                  </a:lnTo>
                  <a:lnTo>
                    <a:pt x="1271" y="3013"/>
                  </a:lnTo>
                  <a:lnTo>
                    <a:pt x="1038" y="2953"/>
                  </a:lnTo>
                  <a:lnTo>
                    <a:pt x="819" y="2860"/>
                  </a:lnTo>
                  <a:lnTo>
                    <a:pt x="619" y="2740"/>
                  </a:lnTo>
                  <a:lnTo>
                    <a:pt x="446" y="2587"/>
                  </a:lnTo>
                  <a:lnTo>
                    <a:pt x="293" y="2414"/>
                  </a:lnTo>
                  <a:lnTo>
                    <a:pt x="167" y="2215"/>
                  </a:lnTo>
                  <a:lnTo>
                    <a:pt x="80" y="1995"/>
                  </a:lnTo>
                  <a:lnTo>
                    <a:pt x="20" y="1762"/>
                  </a:lnTo>
                  <a:lnTo>
                    <a:pt x="0" y="1516"/>
                  </a:lnTo>
                  <a:lnTo>
                    <a:pt x="20" y="1270"/>
                  </a:lnTo>
                  <a:lnTo>
                    <a:pt x="80" y="1038"/>
                  </a:lnTo>
                  <a:lnTo>
                    <a:pt x="167" y="818"/>
                  </a:lnTo>
                  <a:lnTo>
                    <a:pt x="293" y="619"/>
                  </a:lnTo>
                  <a:lnTo>
                    <a:pt x="446" y="446"/>
                  </a:lnTo>
                  <a:lnTo>
                    <a:pt x="619" y="293"/>
                  </a:lnTo>
                  <a:lnTo>
                    <a:pt x="819" y="166"/>
                  </a:lnTo>
                  <a:lnTo>
                    <a:pt x="1038" y="80"/>
                  </a:lnTo>
                  <a:lnTo>
                    <a:pt x="1271" y="20"/>
                  </a:lnTo>
                  <a:lnTo>
                    <a:pt x="1517" y="0"/>
                  </a:lnTo>
                  <a:close/>
                </a:path>
              </a:pathLst>
            </a:custGeom>
            <a:solidFill>
              <a:schemeClr val="accen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26" name="Google Shape;126;p16"/>
            <p:cNvSpPr/>
            <p:nvPr/>
          </p:nvSpPr>
          <p:spPr>
            <a:xfrm>
              <a:off x="38765163" y="-8335963"/>
              <a:ext cx="3082925" cy="3082925"/>
            </a:xfrm>
            <a:custGeom>
              <a:avLst/>
              <a:gdLst/>
              <a:ahLst/>
              <a:cxnLst/>
              <a:rect l="l" t="t" r="r" b="b"/>
              <a:pathLst>
                <a:path w="1942" h="1942" extrusionOk="0">
                  <a:moveTo>
                    <a:pt x="971" y="0"/>
                  </a:moveTo>
                  <a:lnTo>
                    <a:pt x="1164" y="20"/>
                  </a:lnTo>
                  <a:lnTo>
                    <a:pt x="1350" y="74"/>
                  </a:lnTo>
                  <a:lnTo>
                    <a:pt x="1516" y="167"/>
                  </a:lnTo>
                  <a:lnTo>
                    <a:pt x="1656" y="286"/>
                  </a:lnTo>
                  <a:lnTo>
                    <a:pt x="1776" y="426"/>
                  </a:lnTo>
                  <a:lnTo>
                    <a:pt x="1862" y="592"/>
                  </a:lnTo>
                  <a:lnTo>
                    <a:pt x="1922" y="778"/>
                  </a:lnTo>
                  <a:lnTo>
                    <a:pt x="1942" y="971"/>
                  </a:lnTo>
                  <a:lnTo>
                    <a:pt x="1922" y="1164"/>
                  </a:lnTo>
                  <a:lnTo>
                    <a:pt x="1862" y="1350"/>
                  </a:lnTo>
                  <a:lnTo>
                    <a:pt x="1776" y="1517"/>
                  </a:lnTo>
                  <a:lnTo>
                    <a:pt x="1656" y="1656"/>
                  </a:lnTo>
                  <a:lnTo>
                    <a:pt x="1516" y="1776"/>
                  </a:lnTo>
                  <a:lnTo>
                    <a:pt x="1350" y="1869"/>
                  </a:lnTo>
                  <a:lnTo>
                    <a:pt x="1164" y="1922"/>
                  </a:lnTo>
                  <a:lnTo>
                    <a:pt x="971" y="1942"/>
                  </a:lnTo>
                  <a:lnTo>
                    <a:pt x="771" y="1922"/>
                  </a:lnTo>
                  <a:lnTo>
                    <a:pt x="592" y="1869"/>
                  </a:lnTo>
                  <a:lnTo>
                    <a:pt x="426" y="1776"/>
                  </a:lnTo>
                  <a:lnTo>
                    <a:pt x="286" y="1656"/>
                  </a:lnTo>
                  <a:lnTo>
                    <a:pt x="166" y="1517"/>
                  </a:lnTo>
                  <a:lnTo>
                    <a:pt x="73" y="1350"/>
                  </a:lnTo>
                  <a:lnTo>
                    <a:pt x="20" y="1164"/>
                  </a:lnTo>
                  <a:lnTo>
                    <a:pt x="0" y="971"/>
                  </a:lnTo>
                  <a:lnTo>
                    <a:pt x="20" y="778"/>
                  </a:lnTo>
                  <a:lnTo>
                    <a:pt x="73" y="592"/>
                  </a:lnTo>
                  <a:lnTo>
                    <a:pt x="166" y="426"/>
                  </a:lnTo>
                  <a:lnTo>
                    <a:pt x="286" y="286"/>
                  </a:lnTo>
                  <a:lnTo>
                    <a:pt x="426" y="167"/>
                  </a:lnTo>
                  <a:lnTo>
                    <a:pt x="592" y="74"/>
                  </a:lnTo>
                  <a:lnTo>
                    <a:pt x="771" y="20"/>
                  </a:lnTo>
                  <a:lnTo>
                    <a:pt x="971"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27" name="Google Shape;127;p16"/>
          <p:cNvGrpSpPr/>
          <p:nvPr/>
        </p:nvGrpSpPr>
        <p:grpSpPr>
          <a:xfrm>
            <a:off x="3008587" y="2544283"/>
            <a:ext cx="503234" cy="483486"/>
            <a:chOff x="36241038" y="4387850"/>
            <a:chExt cx="8131175" cy="7812088"/>
          </a:xfrm>
        </p:grpSpPr>
        <p:sp>
          <p:nvSpPr>
            <p:cNvPr id="128" name="Google Shape;128;p16"/>
            <p:cNvSpPr/>
            <p:nvPr/>
          </p:nvSpPr>
          <p:spPr>
            <a:xfrm>
              <a:off x="37530088" y="4694238"/>
              <a:ext cx="1593850" cy="2395538"/>
            </a:xfrm>
            <a:prstGeom prst="rect">
              <a:avLst/>
            </a:pr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29" name="Google Shape;129;p16"/>
            <p:cNvSpPr/>
            <p:nvPr/>
          </p:nvSpPr>
          <p:spPr>
            <a:xfrm>
              <a:off x="37085588" y="4926013"/>
              <a:ext cx="6442075" cy="7273925"/>
            </a:xfrm>
            <a:custGeom>
              <a:avLst/>
              <a:gdLst/>
              <a:ahLst/>
              <a:cxnLst/>
              <a:rect l="l" t="t" r="r" b="b"/>
              <a:pathLst>
                <a:path w="4058" h="4582" extrusionOk="0">
                  <a:moveTo>
                    <a:pt x="1896" y="0"/>
                  </a:moveTo>
                  <a:lnTo>
                    <a:pt x="4058" y="1829"/>
                  </a:lnTo>
                  <a:lnTo>
                    <a:pt x="4058" y="4582"/>
                  </a:lnTo>
                  <a:lnTo>
                    <a:pt x="0" y="4582"/>
                  </a:lnTo>
                  <a:lnTo>
                    <a:pt x="0" y="1676"/>
                  </a:lnTo>
                  <a:lnTo>
                    <a:pt x="1896"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0" name="Google Shape;130;p16"/>
            <p:cNvSpPr/>
            <p:nvPr/>
          </p:nvSpPr>
          <p:spPr>
            <a:xfrm>
              <a:off x="36241038" y="4387850"/>
              <a:ext cx="8131175" cy="4329113"/>
            </a:xfrm>
            <a:custGeom>
              <a:avLst/>
              <a:gdLst/>
              <a:ahLst/>
              <a:cxnLst/>
              <a:rect l="l" t="t" r="r" b="b"/>
              <a:pathLst>
                <a:path w="5122" h="2727" extrusionOk="0">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1" name="Google Shape;131;p16"/>
            <p:cNvSpPr/>
            <p:nvPr/>
          </p:nvSpPr>
          <p:spPr>
            <a:xfrm>
              <a:off x="39598600" y="9772650"/>
              <a:ext cx="1416050" cy="2427288"/>
            </a:xfrm>
            <a:prstGeom prst="rect">
              <a:avLst/>
            </a:pr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32" name="Google Shape;132;p16"/>
          <p:cNvGrpSpPr/>
          <p:nvPr/>
        </p:nvGrpSpPr>
        <p:grpSpPr>
          <a:xfrm>
            <a:off x="3011955" y="5384800"/>
            <a:ext cx="496498" cy="360022"/>
            <a:chOff x="16463963" y="-10542588"/>
            <a:chExt cx="10337800" cy="7496175"/>
          </a:xfrm>
        </p:grpSpPr>
        <p:sp>
          <p:nvSpPr>
            <p:cNvPr id="133" name="Google Shape;133;p16"/>
            <p:cNvSpPr/>
            <p:nvPr/>
          </p:nvSpPr>
          <p:spPr>
            <a:xfrm>
              <a:off x="19442113" y="-9771063"/>
              <a:ext cx="7359650" cy="6240463"/>
            </a:xfrm>
            <a:custGeom>
              <a:avLst/>
              <a:gdLst/>
              <a:ahLst/>
              <a:cxnLst/>
              <a:rect l="l" t="t" r="r" b="b"/>
              <a:pathLst>
                <a:path w="4636" h="3931" extrusionOk="0">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4" name="Google Shape;134;p16"/>
            <p:cNvSpPr/>
            <p:nvPr/>
          </p:nvSpPr>
          <p:spPr>
            <a:xfrm>
              <a:off x="16463963" y="-10542588"/>
              <a:ext cx="8837612" cy="7496175"/>
            </a:xfrm>
            <a:custGeom>
              <a:avLst/>
              <a:gdLst/>
              <a:ahLst/>
              <a:cxnLst/>
              <a:rect l="l" t="t" r="r" b="b"/>
              <a:pathLst>
                <a:path w="5567" h="4722" extrusionOk="0">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35" name="Google Shape;135;p16"/>
          <p:cNvGrpSpPr/>
          <p:nvPr/>
        </p:nvGrpSpPr>
        <p:grpSpPr>
          <a:xfrm>
            <a:off x="3004946" y="3479453"/>
            <a:ext cx="510516" cy="474432"/>
            <a:chOff x="2745929" y="3208533"/>
            <a:chExt cx="1170200" cy="1087488"/>
          </a:xfrm>
        </p:grpSpPr>
        <p:grpSp>
          <p:nvGrpSpPr>
            <p:cNvPr id="136" name="Google Shape;136;p16"/>
            <p:cNvGrpSpPr/>
            <p:nvPr/>
          </p:nvGrpSpPr>
          <p:grpSpPr>
            <a:xfrm>
              <a:off x="2745929" y="3208533"/>
              <a:ext cx="1170200" cy="1087488"/>
              <a:chOff x="26484263" y="15241588"/>
              <a:chExt cx="9725025" cy="9037638"/>
            </a:xfrm>
          </p:grpSpPr>
          <p:sp>
            <p:nvSpPr>
              <p:cNvPr id="137" name="Google Shape;137;p16"/>
              <p:cNvSpPr/>
              <p:nvPr/>
            </p:nvSpPr>
            <p:spPr>
              <a:xfrm>
                <a:off x="26484263" y="19475450"/>
                <a:ext cx="5227637" cy="4803775"/>
              </a:xfrm>
              <a:custGeom>
                <a:avLst/>
                <a:gdLst/>
                <a:ahLst/>
                <a:cxnLst/>
                <a:rect l="l" t="t" r="r" b="b"/>
                <a:pathLst>
                  <a:path w="3293" h="3026" extrusionOk="0">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8" name="Google Shape;138;p16"/>
              <p:cNvSpPr/>
              <p:nvPr/>
            </p:nvSpPr>
            <p:spPr>
              <a:xfrm>
                <a:off x="29378275" y="15241588"/>
                <a:ext cx="6831012" cy="6819900"/>
              </a:xfrm>
              <a:custGeom>
                <a:avLst/>
                <a:gdLst/>
                <a:ahLst/>
                <a:cxnLst/>
                <a:rect l="l" t="t" r="r" b="b"/>
                <a:pathLst>
                  <a:path w="4303" h="4296" extrusionOk="0">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9" name="Google Shape;139;p16"/>
              <p:cNvSpPr/>
              <p:nvPr/>
            </p:nvSpPr>
            <p:spPr>
              <a:xfrm>
                <a:off x="30359350" y="16222663"/>
                <a:ext cx="4868862" cy="4857750"/>
              </a:xfrm>
              <a:custGeom>
                <a:avLst/>
                <a:gdLst/>
                <a:ahLst/>
                <a:cxnLst/>
                <a:rect l="l" t="t" r="r" b="b"/>
                <a:pathLst>
                  <a:path w="3067" h="3060" extrusionOk="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40" name="Google Shape;140;p16"/>
            <p:cNvGrpSpPr/>
            <p:nvPr/>
          </p:nvGrpSpPr>
          <p:grpSpPr>
            <a:xfrm>
              <a:off x="3323662" y="3437365"/>
              <a:ext cx="362965" cy="362965"/>
              <a:chOff x="4942284" y="2380951"/>
              <a:chExt cx="791943" cy="791943"/>
            </a:xfrm>
          </p:grpSpPr>
          <p:sp>
            <p:nvSpPr>
              <p:cNvPr id="141" name="Google Shape;141;p16"/>
              <p:cNvSpPr/>
              <p:nvPr/>
            </p:nvSpPr>
            <p:spPr>
              <a:xfrm>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42" name="Google Shape;142;p16"/>
              <p:cNvSpPr/>
              <p:nvPr/>
            </p:nvSpPr>
            <p:spPr>
              <a:xfrm rot="5400000">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grpSp>
      <p:grpSp>
        <p:nvGrpSpPr>
          <p:cNvPr id="143" name="Google Shape;143;p16"/>
          <p:cNvGrpSpPr/>
          <p:nvPr/>
        </p:nvGrpSpPr>
        <p:grpSpPr>
          <a:xfrm>
            <a:off x="3004649" y="4382991"/>
            <a:ext cx="511110" cy="515038"/>
            <a:chOff x="2802244" y="4390077"/>
            <a:chExt cx="511110" cy="515038"/>
          </a:xfrm>
        </p:grpSpPr>
        <p:sp>
          <p:nvSpPr>
            <p:cNvPr id="144" name="Google Shape;144;p16"/>
            <p:cNvSpPr/>
            <p:nvPr/>
          </p:nvSpPr>
          <p:spPr>
            <a:xfrm>
              <a:off x="2802244" y="4437111"/>
              <a:ext cx="405782" cy="468003"/>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45" name="Google Shape;145;p16"/>
            <p:cNvSpPr/>
            <p:nvPr/>
          </p:nvSpPr>
          <p:spPr>
            <a:xfrm>
              <a:off x="2866790" y="4390077"/>
              <a:ext cx="446564" cy="515038"/>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46" name="Google Shape;146;p16"/>
          <p:cNvGrpSpPr/>
          <p:nvPr/>
        </p:nvGrpSpPr>
        <p:grpSpPr>
          <a:xfrm>
            <a:off x="3786082" y="1470805"/>
            <a:ext cx="2812146" cy="748329"/>
            <a:chOff x="2166793" y="1742858"/>
            <a:chExt cx="2311379" cy="748329"/>
          </a:xfrm>
        </p:grpSpPr>
        <p:sp>
          <p:nvSpPr>
            <p:cNvPr id="147" name="Google Shape;147;p16"/>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Employee is able to create a group name for a reservation.</a:t>
              </a:r>
              <a:r>
                <a:rPr lang="en-IN" sz="1200" dirty="0">
                  <a:solidFill>
                    <a:schemeClr val="lt1"/>
                  </a:solidFill>
                  <a:latin typeface="Arial"/>
                  <a:ea typeface="Arial"/>
                  <a:cs typeface="Arial"/>
                  <a:sym typeface="Arial"/>
                </a:rPr>
                <a:t> </a:t>
              </a:r>
              <a:endParaRPr dirty="0"/>
            </a:p>
          </p:txBody>
        </p:sp>
        <p:sp>
          <p:nvSpPr>
            <p:cNvPr id="148" name="Google Shape;148;p1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r>
                <a:rPr lang="en-IN" sz="1600" b="1" dirty="0">
                  <a:solidFill>
                    <a:srgbClr val="262626"/>
                  </a:solidFill>
                </a:rPr>
                <a:t>CREATE A GROUP</a:t>
              </a:r>
              <a:endParaRPr sz="1600" b="1" dirty="0">
                <a:solidFill>
                  <a:srgbClr val="262626"/>
                </a:solidFill>
                <a:latin typeface="Calibri"/>
                <a:ea typeface="Calibri"/>
                <a:cs typeface="Calibri"/>
                <a:sym typeface="Calibri"/>
              </a:endParaRPr>
            </a:p>
          </p:txBody>
        </p:sp>
      </p:grpSp>
      <p:grpSp>
        <p:nvGrpSpPr>
          <p:cNvPr id="149" name="Google Shape;149;p16"/>
          <p:cNvGrpSpPr/>
          <p:nvPr/>
        </p:nvGrpSpPr>
        <p:grpSpPr>
          <a:xfrm>
            <a:off x="3554981" y="2399720"/>
            <a:ext cx="3283868" cy="769231"/>
            <a:chOff x="1976845" y="1742858"/>
            <a:chExt cx="2699100" cy="769231"/>
          </a:xfrm>
        </p:grpSpPr>
        <p:sp>
          <p:nvSpPr>
            <p:cNvPr id="150" name="Google Shape;150;p16"/>
            <p:cNvSpPr/>
            <p:nvPr/>
          </p:nvSpPr>
          <p:spPr>
            <a:xfrm>
              <a:off x="1976845" y="2050389"/>
              <a:ext cx="2699100" cy="461700"/>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Employee will be able to create a group account and add a group of clients at once.</a:t>
              </a:r>
              <a:endParaRPr dirty="0"/>
            </a:p>
          </p:txBody>
        </p:sp>
        <p:sp>
          <p:nvSpPr>
            <p:cNvPr id="151" name="Google Shape;151;p16"/>
            <p:cNvSpPr txBox="1"/>
            <p:nvPr/>
          </p:nvSpPr>
          <p:spPr>
            <a:xfrm>
              <a:off x="2166794" y="1742858"/>
              <a:ext cx="2311500" cy="338700"/>
            </a:xfrm>
            <a:prstGeom prst="rect">
              <a:avLst/>
            </a:prstGeom>
            <a:noFill/>
            <a:ln>
              <a:noFill/>
            </a:ln>
          </p:spPr>
          <p:txBody>
            <a:bodyPr spcFirstLastPara="1" wrap="square" lIns="91425" tIns="45700" rIns="91425" bIns="45700" anchor="t" anchorCtr="0">
              <a:noAutofit/>
            </a:bodyPr>
            <a:lstStyle/>
            <a:p>
              <a:pPr algn="ctr"/>
              <a:r>
                <a:rPr lang="en-IN" sz="1600" b="1">
                  <a:solidFill>
                    <a:srgbClr val="262626"/>
                  </a:solidFill>
                </a:rPr>
                <a:t>GROUP SCHEDULING</a:t>
              </a:r>
              <a:endParaRPr sz="1600" b="1">
                <a:solidFill>
                  <a:srgbClr val="262626"/>
                </a:solidFill>
                <a:latin typeface="Calibri"/>
                <a:ea typeface="Calibri"/>
                <a:cs typeface="Calibri"/>
                <a:sym typeface="Calibri"/>
              </a:endParaRPr>
            </a:p>
          </p:txBody>
        </p:sp>
      </p:grpSp>
      <p:grpSp>
        <p:nvGrpSpPr>
          <p:cNvPr id="152" name="Google Shape;152;p16"/>
          <p:cNvGrpSpPr/>
          <p:nvPr/>
        </p:nvGrpSpPr>
        <p:grpSpPr>
          <a:xfrm>
            <a:off x="3314278" y="3385066"/>
            <a:ext cx="3884802" cy="677398"/>
            <a:chOff x="1793719" y="1813789"/>
            <a:chExt cx="2811000" cy="677398"/>
          </a:xfrm>
        </p:grpSpPr>
        <p:sp>
          <p:nvSpPr>
            <p:cNvPr id="153" name="Google Shape;153;p16"/>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Employee will be able to register an individual under a distinct group name.</a:t>
              </a:r>
              <a:endParaRPr dirty="0"/>
            </a:p>
          </p:txBody>
        </p:sp>
        <p:sp>
          <p:nvSpPr>
            <p:cNvPr id="154" name="Google Shape;154;p16"/>
            <p:cNvSpPr txBox="1"/>
            <p:nvPr/>
          </p:nvSpPr>
          <p:spPr>
            <a:xfrm>
              <a:off x="1793719" y="1813789"/>
              <a:ext cx="2811000" cy="461700"/>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rPr>
                <a:t>ADD NEW GROUP MEMBERS</a:t>
              </a:r>
              <a:endParaRPr sz="1600" b="1" dirty="0">
                <a:solidFill>
                  <a:srgbClr val="262626"/>
                </a:solidFill>
                <a:latin typeface="Calibri"/>
                <a:ea typeface="Calibri"/>
                <a:cs typeface="Calibri"/>
                <a:sym typeface="Calibri"/>
              </a:endParaRPr>
            </a:p>
          </p:txBody>
        </p:sp>
      </p:grpSp>
      <p:grpSp>
        <p:nvGrpSpPr>
          <p:cNvPr id="155" name="Google Shape;155;p16"/>
          <p:cNvGrpSpPr/>
          <p:nvPr/>
        </p:nvGrpSpPr>
        <p:grpSpPr>
          <a:xfrm>
            <a:off x="3786082" y="4257548"/>
            <a:ext cx="2812146" cy="748329"/>
            <a:chOff x="2166793" y="1742858"/>
            <a:chExt cx="2311379" cy="748329"/>
          </a:xfrm>
        </p:grpSpPr>
        <p:sp>
          <p:nvSpPr>
            <p:cNvPr id="156" name="Google Shape;156;p16"/>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latin typeface="Arial"/>
                  <a:ea typeface="Arial"/>
                  <a:cs typeface="Arial"/>
                  <a:sym typeface="Arial"/>
                </a:rPr>
                <a:t>Th</a:t>
              </a:r>
              <a:r>
                <a:rPr lang="en-IN" sz="1200" dirty="0">
                  <a:solidFill>
                    <a:schemeClr val="lt1"/>
                  </a:solidFill>
                </a:rPr>
                <a:t>e employee will be able to print the group bill.</a:t>
              </a:r>
              <a:r>
                <a:rPr lang="en-IN" sz="1200" dirty="0">
                  <a:solidFill>
                    <a:schemeClr val="lt1"/>
                  </a:solidFill>
                  <a:latin typeface="Arial"/>
                  <a:ea typeface="Arial"/>
                  <a:cs typeface="Arial"/>
                  <a:sym typeface="Arial"/>
                </a:rPr>
                <a:t> </a:t>
              </a:r>
              <a:endParaRPr dirty="0"/>
            </a:p>
          </p:txBody>
        </p:sp>
        <p:sp>
          <p:nvSpPr>
            <p:cNvPr id="157" name="Google Shape;157;p1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a:solidFill>
                    <a:srgbClr val="262626"/>
                  </a:solidFill>
                </a:rPr>
                <a:t>PRINT GROUP BILL</a:t>
              </a:r>
              <a:endParaRPr sz="1600" b="1">
                <a:solidFill>
                  <a:srgbClr val="262626"/>
                </a:solidFill>
                <a:latin typeface="Calibri"/>
                <a:ea typeface="Calibri"/>
                <a:cs typeface="Calibri"/>
                <a:sym typeface="Calibri"/>
              </a:endParaRPr>
            </a:p>
          </p:txBody>
        </p:sp>
      </p:grpSp>
      <p:grpSp>
        <p:nvGrpSpPr>
          <p:cNvPr id="158" name="Google Shape;158;p16"/>
          <p:cNvGrpSpPr/>
          <p:nvPr/>
        </p:nvGrpSpPr>
        <p:grpSpPr>
          <a:xfrm>
            <a:off x="3515670" y="5171948"/>
            <a:ext cx="3484250" cy="748353"/>
            <a:chOff x="1944534" y="1742858"/>
            <a:chExt cx="2863800" cy="748353"/>
          </a:xfrm>
        </p:grpSpPr>
        <p:sp>
          <p:nvSpPr>
            <p:cNvPr id="159" name="Google Shape;159;p16"/>
            <p:cNvSpPr/>
            <p:nvPr/>
          </p:nvSpPr>
          <p:spPr>
            <a:xfrm>
              <a:off x="1944534" y="2029511"/>
              <a:ext cx="2863800" cy="461700"/>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Administrator will be able to print a weekly audit sheet and show cancellations and reservations.</a:t>
              </a:r>
              <a:endParaRPr dirty="0"/>
            </a:p>
          </p:txBody>
        </p:sp>
        <p:sp>
          <p:nvSpPr>
            <p:cNvPr id="160" name="Google Shape;160;p1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a:solidFill>
                    <a:srgbClr val="262626"/>
                  </a:solidFill>
                </a:rPr>
                <a:t>PRINT WEEKLY AUDIT</a:t>
              </a:r>
              <a:endParaRPr sz="1600" b="1">
                <a:solidFill>
                  <a:srgbClr val="262626"/>
                </a:solidFill>
                <a:latin typeface="Calibri"/>
                <a:ea typeface="Calibri"/>
                <a:cs typeface="Calibri"/>
                <a:sym typeface="Calibri"/>
              </a:endParaRPr>
            </a:p>
          </p:txBody>
        </p:sp>
      </p:grpSp>
    </p:spTree>
    <p:extLst>
      <p:ext uri="{BB962C8B-B14F-4D97-AF65-F5344CB8AC3E}">
        <p14:creationId xmlns:p14="http://schemas.microsoft.com/office/powerpoint/2010/main" val="1379927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Shape 234"/>
        <p:cNvGrpSpPr/>
        <p:nvPr/>
      </p:nvGrpSpPr>
      <p:grpSpPr>
        <a:xfrm>
          <a:off x="0" y="0"/>
          <a:ext cx="0" cy="0"/>
          <a:chOff x="0" y="0"/>
          <a:chExt cx="0" cy="0"/>
        </a:xfrm>
      </p:grpSpPr>
      <p:sp>
        <p:nvSpPr>
          <p:cNvPr id="235" name="Google Shape;235;p23"/>
          <p:cNvSpPr txBox="1">
            <a:spLocks noGrp="1"/>
          </p:cNvSpPr>
          <p:nvPr>
            <p:ph type="title"/>
          </p:nvPr>
        </p:nvSpPr>
        <p:spPr>
          <a:xfrm>
            <a:off x="1979612" y="274641"/>
            <a:ext cx="8229600" cy="711081"/>
          </a:xfrm>
          <a:prstGeom prst="rect">
            <a:avLst/>
          </a:prstGeom>
          <a:noFill/>
          <a:ln>
            <a:noFill/>
          </a:ln>
        </p:spPr>
        <p:txBody>
          <a:bodyPr spcFirstLastPara="1" vert="horz" wrap="square" lIns="121875" tIns="60925" rIns="121875" bIns="60925" rtlCol="0" anchor="ctr" anchorCtr="0">
            <a:noAutofit/>
          </a:bodyPr>
          <a:lstStyle/>
          <a:p>
            <a:pPr>
              <a:spcBef>
                <a:spcPts val="0"/>
              </a:spcBef>
              <a:buClr>
                <a:srgbClr val="3F3F3F"/>
              </a:buClr>
              <a:buSzPts val="3600"/>
            </a:pPr>
            <a:r>
              <a:rPr lang="en-IN" dirty="0">
                <a:solidFill>
                  <a:srgbClr val="3F3F3F"/>
                </a:solidFill>
              </a:rPr>
              <a:t>Create a Group</a:t>
            </a:r>
            <a:endParaRPr dirty="0">
              <a:solidFill>
                <a:srgbClr val="262626"/>
              </a:solidFill>
            </a:endParaRPr>
          </a:p>
        </p:txBody>
      </p:sp>
      <p:sp>
        <p:nvSpPr>
          <p:cNvPr id="236" name="Google Shape;236;p23"/>
          <p:cNvSpPr/>
          <p:nvPr/>
        </p:nvSpPr>
        <p:spPr>
          <a:xfrm flipH="1">
            <a:off x="2449715" y="1412613"/>
            <a:ext cx="6428113" cy="867736"/>
          </a:xfrm>
          <a:prstGeom prst="homePlate">
            <a:avLst>
              <a:gd name="adj" fmla="val 50000"/>
            </a:avLst>
          </a:prstGeom>
          <a:gradFill>
            <a:gsLst>
              <a:gs pos="0">
                <a:schemeClr val="accent1"/>
              </a:gs>
              <a:gs pos="100000">
                <a:srgbClr val="9D261A"/>
              </a:gs>
            </a:gsLst>
            <a:lin ang="10800000" scaled="0"/>
          </a:gradFill>
          <a:ln w="25400" cap="flat" cmpd="sng">
            <a:solidFill>
              <a:srgbClr val="E9837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37" name="Google Shape;237;p23"/>
          <p:cNvSpPr/>
          <p:nvPr/>
        </p:nvSpPr>
        <p:spPr>
          <a:xfrm>
            <a:off x="6872933" y="6001039"/>
            <a:ext cx="3130243" cy="207034"/>
          </a:xfrm>
          <a:prstGeom prst="ellipse">
            <a:avLst/>
          </a:prstGeom>
          <a:gradFill>
            <a:gsLst>
              <a:gs pos="0">
                <a:srgbClr val="000000">
                  <a:alpha val="53725"/>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rgbClr val="FFFFFF"/>
              </a:solidFill>
              <a:latin typeface="Calibri"/>
              <a:ea typeface="Calibri"/>
              <a:cs typeface="Calibri"/>
              <a:sym typeface="Calibri"/>
            </a:endParaRPr>
          </a:p>
        </p:txBody>
      </p:sp>
      <p:sp>
        <p:nvSpPr>
          <p:cNvPr id="238" name="Google Shape;238;p23"/>
          <p:cNvSpPr/>
          <p:nvPr/>
        </p:nvSpPr>
        <p:spPr>
          <a:xfrm flipH="1">
            <a:off x="2449715" y="2343055"/>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39" name="Google Shape;239;p23"/>
          <p:cNvSpPr/>
          <p:nvPr/>
        </p:nvSpPr>
        <p:spPr>
          <a:xfrm flipH="1">
            <a:off x="2449715" y="3273498"/>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40" name="Google Shape;240;p23"/>
          <p:cNvSpPr/>
          <p:nvPr/>
        </p:nvSpPr>
        <p:spPr>
          <a:xfrm flipH="1">
            <a:off x="2449715" y="4203940"/>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41" name="Google Shape;241;p23"/>
          <p:cNvSpPr/>
          <p:nvPr/>
        </p:nvSpPr>
        <p:spPr>
          <a:xfrm flipH="1">
            <a:off x="2449714" y="5134381"/>
            <a:ext cx="6323520" cy="867736"/>
          </a:xfrm>
          <a:custGeom>
            <a:avLst/>
            <a:gdLst/>
            <a:ahLst/>
            <a:cxnLst/>
            <a:rect l="l" t="t" r="r" b="b"/>
            <a:pathLst>
              <a:path w="6428113" h="867736" extrusionOk="0">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242" name="Google Shape;242;p23"/>
          <p:cNvGrpSpPr/>
          <p:nvPr/>
        </p:nvGrpSpPr>
        <p:grpSpPr>
          <a:xfrm>
            <a:off x="7782163" y="1396788"/>
            <a:ext cx="2078057" cy="4634014"/>
            <a:chOff x="6886575" y="484188"/>
            <a:chExt cx="3071813" cy="6850063"/>
          </a:xfrm>
        </p:grpSpPr>
        <p:sp>
          <p:nvSpPr>
            <p:cNvPr id="243" name="Google Shape;243;p23"/>
            <p:cNvSpPr/>
            <p:nvPr/>
          </p:nvSpPr>
          <p:spPr>
            <a:xfrm>
              <a:off x="7958138" y="484188"/>
              <a:ext cx="1101725" cy="1370013"/>
            </a:xfrm>
            <a:custGeom>
              <a:avLst/>
              <a:gdLst/>
              <a:ahLst/>
              <a:cxnLst/>
              <a:rect l="l" t="t" r="r" b="b"/>
              <a:pathLst>
                <a:path w="694" h="863" extrusionOk="0">
                  <a:moveTo>
                    <a:pt x="347" y="0"/>
                  </a:moveTo>
                  <a:lnTo>
                    <a:pt x="694" y="325"/>
                  </a:lnTo>
                  <a:lnTo>
                    <a:pt x="494" y="570"/>
                  </a:lnTo>
                  <a:lnTo>
                    <a:pt x="694" y="845"/>
                  </a:lnTo>
                  <a:lnTo>
                    <a:pt x="681" y="863"/>
                  </a:lnTo>
                  <a:lnTo>
                    <a:pt x="0" y="863"/>
                  </a:lnTo>
                  <a:lnTo>
                    <a:pt x="0" y="303"/>
                  </a:lnTo>
                  <a:lnTo>
                    <a:pt x="347" y="0"/>
                  </a:lnTo>
                  <a:close/>
                </a:path>
              </a:pathLst>
            </a:custGeom>
            <a:gradFill>
              <a:gsLst>
                <a:gs pos="0">
                  <a:srgbClr val="E36053"/>
                </a:gs>
                <a:gs pos="77000">
                  <a:schemeClr val="accent1"/>
                </a:gs>
                <a:gs pos="100000">
                  <a:schemeClr val="accent1"/>
                </a:gs>
              </a:gsLst>
              <a:lin ang="12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44" name="Google Shape;244;p23"/>
            <p:cNvSpPr/>
            <p:nvPr/>
          </p:nvSpPr>
          <p:spPr>
            <a:xfrm>
              <a:off x="7958138" y="1854200"/>
              <a:ext cx="1101725" cy="1370013"/>
            </a:xfrm>
            <a:custGeom>
              <a:avLst/>
              <a:gdLst/>
              <a:ahLst/>
              <a:cxnLst/>
              <a:rect l="l" t="t" r="r" b="b"/>
              <a:pathLst>
                <a:path w="694" h="863" extrusionOk="0">
                  <a:moveTo>
                    <a:pt x="0" y="0"/>
                  </a:moveTo>
                  <a:lnTo>
                    <a:pt x="681" y="0"/>
                  </a:lnTo>
                  <a:lnTo>
                    <a:pt x="485" y="267"/>
                  </a:lnTo>
                  <a:lnTo>
                    <a:pt x="694" y="529"/>
                  </a:lnTo>
                  <a:lnTo>
                    <a:pt x="462" y="819"/>
                  </a:lnTo>
                  <a:lnTo>
                    <a:pt x="462" y="863"/>
                  </a:lnTo>
                  <a:lnTo>
                    <a:pt x="1" y="863"/>
                  </a:lnTo>
                  <a:lnTo>
                    <a:pt x="0"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45" name="Google Shape;245;p23"/>
            <p:cNvSpPr/>
            <p:nvPr/>
          </p:nvSpPr>
          <p:spPr>
            <a:xfrm>
              <a:off x="6891338" y="5951538"/>
              <a:ext cx="3067050" cy="1382713"/>
            </a:xfrm>
            <a:custGeom>
              <a:avLst/>
              <a:gdLst/>
              <a:ahLst/>
              <a:cxnLst/>
              <a:rect l="l" t="t" r="r" b="b"/>
              <a:pathLst>
                <a:path w="1932" h="871" extrusionOk="0">
                  <a:moveTo>
                    <a:pt x="964" y="117"/>
                  </a:moveTo>
                  <a:lnTo>
                    <a:pt x="926" y="119"/>
                  </a:lnTo>
                  <a:lnTo>
                    <a:pt x="889" y="130"/>
                  </a:lnTo>
                  <a:lnTo>
                    <a:pt x="857" y="146"/>
                  </a:lnTo>
                  <a:lnTo>
                    <a:pt x="826" y="166"/>
                  </a:lnTo>
                  <a:lnTo>
                    <a:pt x="802" y="193"/>
                  </a:lnTo>
                  <a:lnTo>
                    <a:pt x="779" y="223"/>
                  </a:lnTo>
                  <a:lnTo>
                    <a:pt x="764" y="256"/>
                  </a:lnTo>
                  <a:lnTo>
                    <a:pt x="754" y="292"/>
                  </a:lnTo>
                  <a:lnTo>
                    <a:pt x="750" y="330"/>
                  </a:lnTo>
                  <a:lnTo>
                    <a:pt x="754" y="368"/>
                  </a:lnTo>
                  <a:lnTo>
                    <a:pt x="764" y="405"/>
                  </a:lnTo>
                  <a:lnTo>
                    <a:pt x="779" y="438"/>
                  </a:lnTo>
                  <a:lnTo>
                    <a:pt x="802" y="468"/>
                  </a:lnTo>
                  <a:lnTo>
                    <a:pt x="826" y="494"/>
                  </a:lnTo>
                  <a:lnTo>
                    <a:pt x="857" y="515"/>
                  </a:lnTo>
                  <a:lnTo>
                    <a:pt x="889" y="531"/>
                  </a:lnTo>
                  <a:lnTo>
                    <a:pt x="926" y="540"/>
                  </a:lnTo>
                  <a:lnTo>
                    <a:pt x="964" y="544"/>
                  </a:lnTo>
                  <a:lnTo>
                    <a:pt x="1003" y="540"/>
                  </a:lnTo>
                  <a:lnTo>
                    <a:pt x="1039" y="531"/>
                  </a:lnTo>
                  <a:lnTo>
                    <a:pt x="1073" y="515"/>
                  </a:lnTo>
                  <a:lnTo>
                    <a:pt x="1102" y="494"/>
                  </a:lnTo>
                  <a:lnTo>
                    <a:pt x="1128" y="468"/>
                  </a:lnTo>
                  <a:lnTo>
                    <a:pt x="1149" y="438"/>
                  </a:lnTo>
                  <a:lnTo>
                    <a:pt x="1165" y="405"/>
                  </a:lnTo>
                  <a:lnTo>
                    <a:pt x="1175" y="368"/>
                  </a:lnTo>
                  <a:lnTo>
                    <a:pt x="1178" y="330"/>
                  </a:lnTo>
                  <a:lnTo>
                    <a:pt x="1175" y="292"/>
                  </a:lnTo>
                  <a:lnTo>
                    <a:pt x="1165" y="256"/>
                  </a:lnTo>
                  <a:lnTo>
                    <a:pt x="1149" y="223"/>
                  </a:lnTo>
                  <a:lnTo>
                    <a:pt x="1128" y="193"/>
                  </a:lnTo>
                  <a:lnTo>
                    <a:pt x="1102" y="166"/>
                  </a:lnTo>
                  <a:lnTo>
                    <a:pt x="1073" y="146"/>
                  </a:lnTo>
                  <a:lnTo>
                    <a:pt x="1039" y="130"/>
                  </a:lnTo>
                  <a:lnTo>
                    <a:pt x="1003" y="119"/>
                  </a:lnTo>
                  <a:lnTo>
                    <a:pt x="964" y="117"/>
                  </a:lnTo>
                  <a:close/>
                  <a:moveTo>
                    <a:pt x="1" y="0"/>
                  </a:moveTo>
                  <a:lnTo>
                    <a:pt x="1932" y="0"/>
                  </a:lnTo>
                  <a:lnTo>
                    <a:pt x="1932" y="311"/>
                  </a:lnTo>
                  <a:lnTo>
                    <a:pt x="1932" y="313"/>
                  </a:lnTo>
                  <a:lnTo>
                    <a:pt x="1932" y="321"/>
                  </a:lnTo>
                  <a:lnTo>
                    <a:pt x="1932" y="334"/>
                  </a:lnTo>
                  <a:lnTo>
                    <a:pt x="1931" y="350"/>
                  </a:lnTo>
                  <a:lnTo>
                    <a:pt x="1929" y="369"/>
                  </a:lnTo>
                  <a:lnTo>
                    <a:pt x="1925" y="390"/>
                  </a:lnTo>
                  <a:lnTo>
                    <a:pt x="1918" y="413"/>
                  </a:lnTo>
                  <a:lnTo>
                    <a:pt x="1908" y="436"/>
                  </a:lnTo>
                  <a:lnTo>
                    <a:pt x="1896" y="460"/>
                  </a:lnTo>
                  <a:lnTo>
                    <a:pt x="1879" y="482"/>
                  </a:lnTo>
                  <a:lnTo>
                    <a:pt x="1858" y="502"/>
                  </a:lnTo>
                  <a:lnTo>
                    <a:pt x="1832" y="520"/>
                  </a:lnTo>
                  <a:lnTo>
                    <a:pt x="1800" y="534"/>
                  </a:lnTo>
                  <a:lnTo>
                    <a:pt x="1074" y="846"/>
                  </a:lnTo>
                  <a:lnTo>
                    <a:pt x="1072" y="847"/>
                  </a:lnTo>
                  <a:lnTo>
                    <a:pt x="1062" y="851"/>
                  </a:lnTo>
                  <a:lnTo>
                    <a:pt x="1048" y="855"/>
                  </a:lnTo>
                  <a:lnTo>
                    <a:pt x="1030" y="861"/>
                  </a:lnTo>
                  <a:lnTo>
                    <a:pt x="1007" y="864"/>
                  </a:lnTo>
                  <a:lnTo>
                    <a:pt x="981" y="868"/>
                  </a:lnTo>
                  <a:lnTo>
                    <a:pt x="952" y="871"/>
                  </a:lnTo>
                  <a:lnTo>
                    <a:pt x="922" y="871"/>
                  </a:lnTo>
                  <a:lnTo>
                    <a:pt x="891" y="867"/>
                  </a:lnTo>
                  <a:lnTo>
                    <a:pt x="859" y="859"/>
                  </a:lnTo>
                  <a:lnTo>
                    <a:pt x="828" y="846"/>
                  </a:lnTo>
                  <a:lnTo>
                    <a:pt x="809" y="837"/>
                  </a:lnTo>
                  <a:lnTo>
                    <a:pt x="785" y="826"/>
                  </a:lnTo>
                  <a:lnTo>
                    <a:pt x="757" y="813"/>
                  </a:lnTo>
                  <a:lnTo>
                    <a:pt x="726" y="799"/>
                  </a:lnTo>
                  <a:lnTo>
                    <a:pt x="689" y="783"/>
                  </a:lnTo>
                  <a:lnTo>
                    <a:pt x="651" y="765"/>
                  </a:lnTo>
                  <a:lnTo>
                    <a:pt x="610" y="747"/>
                  </a:lnTo>
                  <a:lnTo>
                    <a:pt x="568" y="728"/>
                  </a:lnTo>
                  <a:lnTo>
                    <a:pt x="525" y="709"/>
                  </a:lnTo>
                  <a:lnTo>
                    <a:pt x="482" y="689"/>
                  </a:lnTo>
                  <a:lnTo>
                    <a:pt x="439" y="669"/>
                  </a:lnTo>
                  <a:lnTo>
                    <a:pt x="397" y="651"/>
                  </a:lnTo>
                  <a:lnTo>
                    <a:pt x="355" y="631"/>
                  </a:lnTo>
                  <a:lnTo>
                    <a:pt x="315" y="614"/>
                  </a:lnTo>
                  <a:lnTo>
                    <a:pt x="279" y="597"/>
                  </a:lnTo>
                  <a:lnTo>
                    <a:pt x="245" y="583"/>
                  </a:lnTo>
                  <a:lnTo>
                    <a:pt x="215" y="569"/>
                  </a:lnTo>
                  <a:lnTo>
                    <a:pt x="188" y="557"/>
                  </a:lnTo>
                  <a:lnTo>
                    <a:pt x="166" y="548"/>
                  </a:lnTo>
                  <a:lnTo>
                    <a:pt x="150" y="541"/>
                  </a:lnTo>
                  <a:lnTo>
                    <a:pt x="141" y="536"/>
                  </a:lnTo>
                  <a:lnTo>
                    <a:pt x="137" y="534"/>
                  </a:lnTo>
                  <a:lnTo>
                    <a:pt x="135" y="533"/>
                  </a:lnTo>
                  <a:lnTo>
                    <a:pt x="128" y="531"/>
                  </a:lnTo>
                  <a:lnTo>
                    <a:pt x="118" y="525"/>
                  </a:lnTo>
                  <a:lnTo>
                    <a:pt x="104" y="517"/>
                  </a:lnTo>
                  <a:lnTo>
                    <a:pt x="90" y="507"/>
                  </a:lnTo>
                  <a:lnTo>
                    <a:pt x="74" y="494"/>
                  </a:lnTo>
                  <a:lnTo>
                    <a:pt x="59" y="477"/>
                  </a:lnTo>
                  <a:lnTo>
                    <a:pt x="43" y="457"/>
                  </a:lnTo>
                  <a:lnTo>
                    <a:pt x="28" y="434"/>
                  </a:lnTo>
                  <a:lnTo>
                    <a:pt x="15" y="406"/>
                  </a:lnTo>
                  <a:lnTo>
                    <a:pt x="6" y="376"/>
                  </a:lnTo>
                  <a:lnTo>
                    <a:pt x="1" y="341"/>
                  </a:lnTo>
                  <a:lnTo>
                    <a:pt x="0" y="301"/>
                  </a:lnTo>
                  <a:lnTo>
                    <a:pt x="0" y="248"/>
                  </a:lnTo>
                  <a:lnTo>
                    <a:pt x="1" y="189"/>
                  </a:lnTo>
                  <a:lnTo>
                    <a:pt x="1" y="127"/>
                  </a:lnTo>
                  <a:lnTo>
                    <a:pt x="1" y="63"/>
                  </a:lnTo>
                  <a:lnTo>
                    <a:pt x="1"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46" name="Google Shape;246;p23"/>
            <p:cNvSpPr/>
            <p:nvPr/>
          </p:nvSpPr>
          <p:spPr>
            <a:xfrm>
              <a:off x="7726363" y="3224213"/>
              <a:ext cx="1333500" cy="1371600"/>
            </a:xfrm>
            <a:custGeom>
              <a:avLst/>
              <a:gdLst/>
              <a:ahLst/>
              <a:cxnLst/>
              <a:rect l="l" t="t" r="r" b="b"/>
              <a:pathLst>
                <a:path w="840" h="864" extrusionOk="0">
                  <a:moveTo>
                    <a:pt x="147" y="0"/>
                  </a:moveTo>
                  <a:lnTo>
                    <a:pt x="608" y="0"/>
                  </a:lnTo>
                  <a:lnTo>
                    <a:pt x="608" y="228"/>
                  </a:lnTo>
                  <a:lnTo>
                    <a:pt x="840" y="584"/>
                  </a:lnTo>
                  <a:lnTo>
                    <a:pt x="840" y="864"/>
                  </a:lnTo>
                  <a:lnTo>
                    <a:pt x="0" y="864"/>
                  </a:lnTo>
                  <a:lnTo>
                    <a:pt x="0" y="572"/>
                  </a:lnTo>
                  <a:lnTo>
                    <a:pt x="147" y="515"/>
                  </a:lnTo>
                  <a:lnTo>
                    <a:pt x="147"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47" name="Google Shape;247;p23"/>
            <p:cNvSpPr/>
            <p:nvPr/>
          </p:nvSpPr>
          <p:spPr>
            <a:xfrm>
              <a:off x="6886575" y="4595813"/>
              <a:ext cx="3071813" cy="1355725"/>
            </a:xfrm>
            <a:custGeom>
              <a:avLst/>
              <a:gdLst/>
              <a:ahLst/>
              <a:cxnLst/>
              <a:rect l="l" t="t" r="r" b="b"/>
              <a:pathLst>
                <a:path w="1935" h="854" extrusionOk="0">
                  <a:moveTo>
                    <a:pt x="529" y="0"/>
                  </a:moveTo>
                  <a:lnTo>
                    <a:pt x="1369" y="0"/>
                  </a:lnTo>
                  <a:lnTo>
                    <a:pt x="1369" y="84"/>
                  </a:lnTo>
                  <a:lnTo>
                    <a:pt x="1369" y="87"/>
                  </a:lnTo>
                  <a:lnTo>
                    <a:pt x="1369" y="95"/>
                  </a:lnTo>
                  <a:lnTo>
                    <a:pt x="1369" y="106"/>
                  </a:lnTo>
                  <a:lnTo>
                    <a:pt x="1373" y="122"/>
                  </a:lnTo>
                  <a:lnTo>
                    <a:pt x="1379" y="141"/>
                  </a:lnTo>
                  <a:lnTo>
                    <a:pt x="1386" y="161"/>
                  </a:lnTo>
                  <a:lnTo>
                    <a:pt x="1399" y="184"/>
                  </a:lnTo>
                  <a:lnTo>
                    <a:pt x="1418" y="206"/>
                  </a:lnTo>
                  <a:lnTo>
                    <a:pt x="1443" y="230"/>
                  </a:lnTo>
                  <a:lnTo>
                    <a:pt x="1473" y="253"/>
                  </a:lnTo>
                  <a:lnTo>
                    <a:pt x="1512" y="275"/>
                  </a:lnTo>
                  <a:lnTo>
                    <a:pt x="1561" y="300"/>
                  </a:lnTo>
                  <a:lnTo>
                    <a:pt x="1605" y="321"/>
                  </a:lnTo>
                  <a:lnTo>
                    <a:pt x="1645" y="340"/>
                  </a:lnTo>
                  <a:lnTo>
                    <a:pt x="1679" y="354"/>
                  </a:lnTo>
                  <a:lnTo>
                    <a:pt x="1706" y="364"/>
                  </a:lnTo>
                  <a:lnTo>
                    <a:pt x="1728" y="374"/>
                  </a:lnTo>
                  <a:lnTo>
                    <a:pt x="1744" y="379"/>
                  </a:lnTo>
                  <a:lnTo>
                    <a:pt x="1753" y="381"/>
                  </a:lnTo>
                  <a:lnTo>
                    <a:pt x="1757" y="383"/>
                  </a:lnTo>
                  <a:lnTo>
                    <a:pt x="1759" y="383"/>
                  </a:lnTo>
                  <a:lnTo>
                    <a:pt x="1765" y="384"/>
                  </a:lnTo>
                  <a:lnTo>
                    <a:pt x="1773" y="385"/>
                  </a:lnTo>
                  <a:lnTo>
                    <a:pt x="1785" y="389"/>
                  </a:lnTo>
                  <a:lnTo>
                    <a:pt x="1799" y="395"/>
                  </a:lnTo>
                  <a:lnTo>
                    <a:pt x="1814" y="401"/>
                  </a:lnTo>
                  <a:lnTo>
                    <a:pt x="1829" y="412"/>
                  </a:lnTo>
                  <a:lnTo>
                    <a:pt x="1846" y="423"/>
                  </a:lnTo>
                  <a:lnTo>
                    <a:pt x="1863" y="439"/>
                  </a:lnTo>
                  <a:lnTo>
                    <a:pt x="1879" y="459"/>
                  </a:lnTo>
                  <a:lnTo>
                    <a:pt x="1895" y="481"/>
                  </a:lnTo>
                  <a:lnTo>
                    <a:pt x="1908" y="508"/>
                  </a:lnTo>
                  <a:lnTo>
                    <a:pt x="1920" y="541"/>
                  </a:lnTo>
                  <a:lnTo>
                    <a:pt x="1928" y="578"/>
                  </a:lnTo>
                  <a:lnTo>
                    <a:pt x="1933" y="620"/>
                  </a:lnTo>
                  <a:lnTo>
                    <a:pt x="1935" y="668"/>
                  </a:lnTo>
                  <a:lnTo>
                    <a:pt x="1935" y="854"/>
                  </a:lnTo>
                  <a:lnTo>
                    <a:pt x="4" y="854"/>
                  </a:lnTo>
                  <a:lnTo>
                    <a:pt x="4" y="810"/>
                  </a:lnTo>
                  <a:lnTo>
                    <a:pt x="3" y="769"/>
                  </a:lnTo>
                  <a:lnTo>
                    <a:pt x="3" y="731"/>
                  </a:lnTo>
                  <a:lnTo>
                    <a:pt x="3" y="698"/>
                  </a:lnTo>
                  <a:lnTo>
                    <a:pt x="3" y="671"/>
                  </a:lnTo>
                  <a:lnTo>
                    <a:pt x="3" y="650"/>
                  </a:lnTo>
                  <a:lnTo>
                    <a:pt x="1" y="637"/>
                  </a:lnTo>
                  <a:lnTo>
                    <a:pt x="1" y="632"/>
                  </a:lnTo>
                  <a:lnTo>
                    <a:pt x="1" y="629"/>
                  </a:lnTo>
                  <a:lnTo>
                    <a:pt x="0" y="621"/>
                  </a:lnTo>
                  <a:lnTo>
                    <a:pt x="0" y="609"/>
                  </a:lnTo>
                  <a:lnTo>
                    <a:pt x="0" y="594"/>
                  </a:lnTo>
                  <a:lnTo>
                    <a:pt x="0" y="574"/>
                  </a:lnTo>
                  <a:lnTo>
                    <a:pt x="3" y="553"/>
                  </a:lnTo>
                  <a:lnTo>
                    <a:pt x="8" y="531"/>
                  </a:lnTo>
                  <a:lnTo>
                    <a:pt x="14" y="507"/>
                  </a:lnTo>
                  <a:lnTo>
                    <a:pt x="25" y="484"/>
                  </a:lnTo>
                  <a:lnTo>
                    <a:pt x="38" y="461"/>
                  </a:lnTo>
                  <a:lnTo>
                    <a:pt x="56" y="440"/>
                  </a:lnTo>
                  <a:lnTo>
                    <a:pt x="79" y="421"/>
                  </a:lnTo>
                  <a:lnTo>
                    <a:pt x="106" y="405"/>
                  </a:lnTo>
                  <a:lnTo>
                    <a:pt x="145" y="387"/>
                  </a:lnTo>
                  <a:lnTo>
                    <a:pt x="183" y="370"/>
                  </a:lnTo>
                  <a:lnTo>
                    <a:pt x="219" y="354"/>
                  </a:lnTo>
                  <a:lnTo>
                    <a:pt x="253" y="340"/>
                  </a:lnTo>
                  <a:lnTo>
                    <a:pt x="283" y="326"/>
                  </a:lnTo>
                  <a:lnTo>
                    <a:pt x="309" y="315"/>
                  </a:lnTo>
                  <a:lnTo>
                    <a:pt x="330" y="306"/>
                  </a:lnTo>
                  <a:lnTo>
                    <a:pt x="347" y="299"/>
                  </a:lnTo>
                  <a:lnTo>
                    <a:pt x="356" y="295"/>
                  </a:lnTo>
                  <a:lnTo>
                    <a:pt x="360" y="294"/>
                  </a:lnTo>
                  <a:lnTo>
                    <a:pt x="363" y="294"/>
                  </a:lnTo>
                  <a:lnTo>
                    <a:pt x="368" y="291"/>
                  </a:lnTo>
                  <a:lnTo>
                    <a:pt x="376" y="288"/>
                  </a:lnTo>
                  <a:lnTo>
                    <a:pt x="388" y="285"/>
                  </a:lnTo>
                  <a:lnTo>
                    <a:pt x="401" y="278"/>
                  </a:lnTo>
                  <a:lnTo>
                    <a:pt x="415" y="269"/>
                  </a:lnTo>
                  <a:lnTo>
                    <a:pt x="431" y="257"/>
                  </a:lnTo>
                  <a:lnTo>
                    <a:pt x="448" y="244"/>
                  </a:lnTo>
                  <a:lnTo>
                    <a:pt x="464" y="227"/>
                  </a:lnTo>
                  <a:lnTo>
                    <a:pt x="480" y="206"/>
                  </a:lnTo>
                  <a:lnTo>
                    <a:pt x="494" y="184"/>
                  </a:lnTo>
                  <a:lnTo>
                    <a:pt x="506" y="156"/>
                  </a:lnTo>
                  <a:lnTo>
                    <a:pt x="516" y="125"/>
                  </a:lnTo>
                  <a:lnTo>
                    <a:pt x="524" y="89"/>
                  </a:lnTo>
                  <a:lnTo>
                    <a:pt x="529" y="49"/>
                  </a:lnTo>
                  <a:lnTo>
                    <a:pt x="529" y="4"/>
                  </a:lnTo>
                  <a:lnTo>
                    <a:pt x="529"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sp>
        <p:nvSpPr>
          <p:cNvPr id="248" name="Google Shape;248;p23"/>
          <p:cNvSpPr txBox="1"/>
          <p:nvPr/>
        </p:nvSpPr>
        <p:spPr>
          <a:xfrm>
            <a:off x="6874486" y="15571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01</a:t>
            </a:r>
            <a:endParaRPr sz="3200">
              <a:solidFill>
                <a:schemeClr val="lt1"/>
              </a:solidFill>
              <a:latin typeface="Arial"/>
              <a:ea typeface="Arial"/>
              <a:cs typeface="Arial"/>
              <a:sym typeface="Arial"/>
            </a:endParaRPr>
          </a:p>
        </p:txBody>
      </p:sp>
      <p:sp>
        <p:nvSpPr>
          <p:cNvPr id="249" name="Google Shape;249;p23"/>
          <p:cNvSpPr txBox="1"/>
          <p:nvPr/>
        </p:nvSpPr>
        <p:spPr>
          <a:xfrm>
            <a:off x="6874486" y="24715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02</a:t>
            </a:r>
            <a:endParaRPr sz="3200">
              <a:solidFill>
                <a:schemeClr val="lt1"/>
              </a:solidFill>
              <a:latin typeface="Arial"/>
              <a:ea typeface="Arial"/>
              <a:cs typeface="Arial"/>
              <a:sym typeface="Arial"/>
            </a:endParaRPr>
          </a:p>
        </p:txBody>
      </p:sp>
      <p:sp>
        <p:nvSpPr>
          <p:cNvPr id="250" name="Google Shape;250;p23"/>
          <p:cNvSpPr txBox="1"/>
          <p:nvPr/>
        </p:nvSpPr>
        <p:spPr>
          <a:xfrm>
            <a:off x="6874486" y="3420408"/>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03</a:t>
            </a:r>
            <a:endParaRPr sz="3200">
              <a:solidFill>
                <a:schemeClr val="lt1"/>
              </a:solidFill>
              <a:latin typeface="Arial"/>
              <a:ea typeface="Arial"/>
              <a:cs typeface="Arial"/>
              <a:sym typeface="Arial"/>
            </a:endParaRPr>
          </a:p>
        </p:txBody>
      </p:sp>
      <p:sp>
        <p:nvSpPr>
          <p:cNvPr id="251" name="Google Shape;251;p23"/>
          <p:cNvSpPr txBox="1"/>
          <p:nvPr/>
        </p:nvSpPr>
        <p:spPr>
          <a:xfrm>
            <a:off x="6874486" y="4352061"/>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04</a:t>
            </a:r>
            <a:endParaRPr sz="3200">
              <a:solidFill>
                <a:schemeClr val="lt1"/>
              </a:solidFill>
              <a:latin typeface="Arial"/>
              <a:ea typeface="Arial"/>
              <a:cs typeface="Arial"/>
              <a:sym typeface="Arial"/>
            </a:endParaRPr>
          </a:p>
        </p:txBody>
      </p:sp>
      <p:sp>
        <p:nvSpPr>
          <p:cNvPr id="252" name="Google Shape;252;p23"/>
          <p:cNvSpPr txBox="1"/>
          <p:nvPr/>
        </p:nvSpPr>
        <p:spPr>
          <a:xfrm>
            <a:off x="6874486" y="5283714"/>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05</a:t>
            </a:r>
            <a:endParaRPr sz="3200">
              <a:solidFill>
                <a:schemeClr val="lt1"/>
              </a:solidFill>
              <a:latin typeface="Arial"/>
              <a:ea typeface="Arial"/>
              <a:cs typeface="Arial"/>
              <a:sym typeface="Arial"/>
            </a:endParaRPr>
          </a:p>
        </p:txBody>
      </p:sp>
      <p:grpSp>
        <p:nvGrpSpPr>
          <p:cNvPr id="253" name="Google Shape;253;p23"/>
          <p:cNvGrpSpPr/>
          <p:nvPr/>
        </p:nvGrpSpPr>
        <p:grpSpPr>
          <a:xfrm>
            <a:off x="3053767" y="1577986"/>
            <a:ext cx="398116" cy="548480"/>
            <a:chOff x="36769675" y="-10404475"/>
            <a:chExt cx="7073900" cy="9745663"/>
          </a:xfrm>
        </p:grpSpPr>
        <p:sp>
          <p:nvSpPr>
            <p:cNvPr id="254" name="Google Shape;254;p23"/>
            <p:cNvSpPr/>
            <p:nvPr/>
          </p:nvSpPr>
          <p:spPr>
            <a:xfrm>
              <a:off x="36769675" y="-10404475"/>
              <a:ext cx="7073900" cy="9745663"/>
            </a:xfrm>
            <a:custGeom>
              <a:avLst/>
              <a:gdLst/>
              <a:ahLst/>
              <a:cxnLst/>
              <a:rect l="l" t="t" r="r" b="b"/>
              <a:pathLst>
                <a:path w="4456" h="6139" extrusionOk="0">
                  <a:moveTo>
                    <a:pt x="2228" y="0"/>
                  </a:moveTo>
                  <a:lnTo>
                    <a:pt x="2527" y="20"/>
                  </a:lnTo>
                  <a:lnTo>
                    <a:pt x="2820" y="80"/>
                  </a:lnTo>
                  <a:lnTo>
                    <a:pt x="3093" y="173"/>
                  </a:lnTo>
                  <a:lnTo>
                    <a:pt x="3352" y="306"/>
                  </a:lnTo>
                  <a:lnTo>
                    <a:pt x="3591" y="465"/>
                  </a:lnTo>
                  <a:lnTo>
                    <a:pt x="3804" y="652"/>
                  </a:lnTo>
                  <a:lnTo>
                    <a:pt x="3991" y="864"/>
                  </a:lnTo>
                  <a:lnTo>
                    <a:pt x="4150" y="1104"/>
                  </a:lnTo>
                  <a:lnTo>
                    <a:pt x="4283" y="1363"/>
                  </a:lnTo>
                  <a:lnTo>
                    <a:pt x="4376" y="1636"/>
                  </a:lnTo>
                  <a:lnTo>
                    <a:pt x="4436" y="1929"/>
                  </a:lnTo>
                  <a:lnTo>
                    <a:pt x="4456" y="2228"/>
                  </a:lnTo>
                  <a:lnTo>
                    <a:pt x="4436" y="2514"/>
                  </a:lnTo>
                  <a:lnTo>
                    <a:pt x="4383" y="2786"/>
                  </a:lnTo>
                  <a:lnTo>
                    <a:pt x="4303" y="3053"/>
                  </a:lnTo>
                  <a:lnTo>
                    <a:pt x="4183" y="3299"/>
                  </a:lnTo>
                  <a:lnTo>
                    <a:pt x="4044" y="3525"/>
                  </a:lnTo>
                  <a:lnTo>
                    <a:pt x="4044" y="3525"/>
                  </a:lnTo>
                  <a:lnTo>
                    <a:pt x="2228" y="6139"/>
                  </a:lnTo>
                  <a:lnTo>
                    <a:pt x="445" y="3571"/>
                  </a:lnTo>
                  <a:lnTo>
                    <a:pt x="452" y="3571"/>
                  </a:lnTo>
                  <a:lnTo>
                    <a:pt x="292" y="3339"/>
                  </a:lnTo>
                  <a:lnTo>
                    <a:pt x="166" y="3086"/>
                  </a:lnTo>
                  <a:lnTo>
                    <a:pt x="73" y="2813"/>
                  </a:lnTo>
                  <a:lnTo>
                    <a:pt x="20" y="2527"/>
                  </a:lnTo>
                  <a:lnTo>
                    <a:pt x="0" y="2228"/>
                  </a:lnTo>
                  <a:lnTo>
                    <a:pt x="20" y="1929"/>
                  </a:lnTo>
                  <a:lnTo>
                    <a:pt x="80" y="1636"/>
                  </a:lnTo>
                  <a:lnTo>
                    <a:pt x="173" y="1363"/>
                  </a:lnTo>
                  <a:lnTo>
                    <a:pt x="299" y="1104"/>
                  </a:lnTo>
                  <a:lnTo>
                    <a:pt x="459" y="864"/>
                  </a:lnTo>
                  <a:lnTo>
                    <a:pt x="652" y="652"/>
                  </a:lnTo>
                  <a:lnTo>
                    <a:pt x="864" y="465"/>
                  </a:lnTo>
                  <a:lnTo>
                    <a:pt x="1104" y="306"/>
                  </a:lnTo>
                  <a:lnTo>
                    <a:pt x="1357" y="173"/>
                  </a:lnTo>
                  <a:lnTo>
                    <a:pt x="1636" y="80"/>
                  </a:lnTo>
                  <a:lnTo>
                    <a:pt x="1922" y="20"/>
                  </a:lnTo>
                  <a:lnTo>
                    <a:pt x="2228"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55" name="Google Shape;255;p23"/>
            <p:cNvSpPr/>
            <p:nvPr/>
          </p:nvSpPr>
          <p:spPr>
            <a:xfrm>
              <a:off x="37898388" y="-9201150"/>
              <a:ext cx="4814887" cy="4814888"/>
            </a:xfrm>
            <a:custGeom>
              <a:avLst/>
              <a:gdLst/>
              <a:ahLst/>
              <a:cxnLst/>
              <a:rect l="l" t="t" r="r" b="b"/>
              <a:pathLst>
                <a:path w="3033" h="3033" extrusionOk="0">
                  <a:moveTo>
                    <a:pt x="1517" y="0"/>
                  </a:moveTo>
                  <a:lnTo>
                    <a:pt x="1763" y="20"/>
                  </a:lnTo>
                  <a:lnTo>
                    <a:pt x="1996" y="80"/>
                  </a:lnTo>
                  <a:lnTo>
                    <a:pt x="2215" y="166"/>
                  </a:lnTo>
                  <a:lnTo>
                    <a:pt x="2415" y="293"/>
                  </a:lnTo>
                  <a:lnTo>
                    <a:pt x="2588" y="446"/>
                  </a:lnTo>
                  <a:lnTo>
                    <a:pt x="2741" y="619"/>
                  </a:lnTo>
                  <a:lnTo>
                    <a:pt x="2861" y="818"/>
                  </a:lnTo>
                  <a:lnTo>
                    <a:pt x="2954" y="1038"/>
                  </a:lnTo>
                  <a:lnTo>
                    <a:pt x="3014" y="1270"/>
                  </a:lnTo>
                  <a:lnTo>
                    <a:pt x="3033" y="1516"/>
                  </a:lnTo>
                  <a:lnTo>
                    <a:pt x="3014" y="1762"/>
                  </a:lnTo>
                  <a:lnTo>
                    <a:pt x="2954" y="1995"/>
                  </a:lnTo>
                  <a:lnTo>
                    <a:pt x="2861" y="2215"/>
                  </a:lnTo>
                  <a:lnTo>
                    <a:pt x="2741" y="2414"/>
                  </a:lnTo>
                  <a:lnTo>
                    <a:pt x="2588" y="2587"/>
                  </a:lnTo>
                  <a:lnTo>
                    <a:pt x="2415" y="2740"/>
                  </a:lnTo>
                  <a:lnTo>
                    <a:pt x="2215" y="2860"/>
                  </a:lnTo>
                  <a:lnTo>
                    <a:pt x="1996" y="2953"/>
                  </a:lnTo>
                  <a:lnTo>
                    <a:pt x="1763" y="3013"/>
                  </a:lnTo>
                  <a:lnTo>
                    <a:pt x="1517" y="3033"/>
                  </a:lnTo>
                  <a:lnTo>
                    <a:pt x="1271" y="3013"/>
                  </a:lnTo>
                  <a:lnTo>
                    <a:pt x="1038" y="2953"/>
                  </a:lnTo>
                  <a:lnTo>
                    <a:pt x="819" y="2860"/>
                  </a:lnTo>
                  <a:lnTo>
                    <a:pt x="619" y="2740"/>
                  </a:lnTo>
                  <a:lnTo>
                    <a:pt x="446" y="2587"/>
                  </a:lnTo>
                  <a:lnTo>
                    <a:pt x="293" y="2414"/>
                  </a:lnTo>
                  <a:lnTo>
                    <a:pt x="167" y="2215"/>
                  </a:lnTo>
                  <a:lnTo>
                    <a:pt x="80" y="1995"/>
                  </a:lnTo>
                  <a:lnTo>
                    <a:pt x="20" y="1762"/>
                  </a:lnTo>
                  <a:lnTo>
                    <a:pt x="0" y="1516"/>
                  </a:lnTo>
                  <a:lnTo>
                    <a:pt x="20" y="1270"/>
                  </a:lnTo>
                  <a:lnTo>
                    <a:pt x="80" y="1038"/>
                  </a:lnTo>
                  <a:lnTo>
                    <a:pt x="167" y="818"/>
                  </a:lnTo>
                  <a:lnTo>
                    <a:pt x="293" y="619"/>
                  </a:lnTo>
                  <a:lnTo>
                    <a:pt x="446" y="446"/>
                  </a:lnTo>
                  <a:lnTo>
                    <a:pt x="619" y="293"/>
                  </a:lnTo>
                  <a:lnTo>
                    <a:pt x="819" y="166"/>
                  </a:lnTo>
                  <a:lnTo>
                    <a:pt x="1038" y="80"/>
                  </a:lnTo>
                  <a:lnTo>
                    <a:pt x="1271" y="20"/>
                  </a:lnTo>
                  <a:lnTo>
                    <a:pt x="1517" y="0"/>
                  </a:lnTo>
                  <a:close/>
                </a:path>
              </a:pathLst>
            </a:custGeom>
            <a:solidFill>
              <a:schemeClr val="accen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56" name="Google Shape;256;p23"/>
            <p:cNvSpPr/>
            <p:nvPr/>
          </p:nvSpPr>
          <p:spPr>
            <a:xfrm>
              <a:off x="38765163" y="-8335963"/>
              <a:ext cx="3082925" cy="3082925"/>
            </a:xfrm>
            <a:custGeom>
              <a:avLst/>
              <a:gdLst/>
              <a:ahLst/>
              <a:cxnLst/>
              <a:rect l="l" t="t" r="r" b="b"/>
              <a:pathLst>
                <a:path w="1942" h="1942" extrusionOk="0">
                  <a:moveTo>
                    <a:pt x="971" y="0"/>
                  </a:moveTo>
                  <a:lnTo>
                    <a:pt x="1164" y="20"/>
                  </a:lnTo>
                  <a:lnTo>
                    <a:pt x="1350" y="74"/>
                  </a:lnTo>
                  <a:lnTo>
                    <a:pt x="1516" y="167"/>
                  </a:lnTo>
                  <a:lnTo>
                    <a:pt x="1656" y="286"/>
                  </a:lnTo>
                  <a:lnTo>
                    <a:pt x="1776" y="426"/>
                  </a:lnTo>
                  <a:lnTo>
                    <a:pt x="1862" y="592"/>
                  </a:lnTo>
                  <a:lnTo>
                    <a:pt x="1922" y="778"/>
                  </a:lnTo>
                  <a:lnTo>
                    <a:pt x="1942" y="971"/>
                  </a:lnTo>
                  <a:lnTo>
                    <a:pt x="1922" y="1164"/>
                  </a:lnTo>
                  <a:lnTo>
                    <a:pt x="1862" y="1350"/>
                  </a:lnTo>
                  <a:lnTo>
                    <a:pt x="1776" y="1517"/>
                  </a:lnTo>
                  <a:lnTo>
                    <a:pt x="1656" y="1656"/>
                  </a:lnTo>
                  <a:lnTo>
                    <a:pt x="1516" y="1776"/>
                  </a:lnTo>
                  <a:lnTo>
                    <a:pt x="1350" y="1869"/>
                  </a:lnTo>
                  <a:lnTo>
                    <a:pt x="1164" y="1922"/>
                  </a:lnTo>
                  <a:lnTo>
                    <a:pt x="971" y="1942"/>
                  </a:lnTo>
                  <a:lnTo>
                    <a:pt x="771" y="1922"/>
                  </a:lnTo>
                  <a:lnTo>
                    <a:pt x="592" y="1869"/>
                  </a:lnTo>
                  <a:lnTo>
                    <a:pt x="426" y="1776"/>
                  </a:lnTo>
                  <a:lnTo>
                    <a:pt x="286" y="1656"/>
                  </a:lnTo>
                  <a:lnTo>
                    <a:pt x="166" y="1517"/>
                  </a:lnTo>
                  <a:lnTo>
                    <a:pt x="73" y="1350"/>
                  </a:lnTo>
                  <a:lnTo>
                    <a:pt x="20" y="1164"/>
                  </a:lnTo>
                  <a:lnTo>
                    <a:pt x="0" y="971"/>
                  </a:lnTo>
                  <a:lnTo>
                    <a:pt x="20" y="778"/>
                  </a:lnTo>
                  <a:lnTo>
                    <a:pt x="73" y="592"/>
                  </a:lnTo>
                  <a:lnTo>
                    <a:pt x="166" y="426"/>
                  </a:lnTo>
                  <a:lnTo>
                    <a:pt x="286" y="286"/>
                  </a:lnTo>
                  <a:lnTo>
                    <a:pt x="426" y="167"/>
                  </a:lnTo>
                  <a:lnTo>
                    <a:pt x="592" y="74"/>
                  </a:lnTo>
                  <a:lnTo>
                    <a:pt x="771" y="20"/>
                  </a:lnTo>
                  <a:lnTo>
                    <a:pt x="971"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257" name="Google Shape;257;p23"/>
          <p:cNvGrpSpPr/>
          <p:nvPr/>
        </p:nvGrpSpPr>
        <p:grpSpPr>
          <a:xfrm>
            <a:off x="3001208" y="2544283"/>
            <a:ext cx="503234" cy="483486"/>
            <a:chOff x="36241038" y="4387850"/>
            <a:chExt cx="8131175" cy="7812088"/>
          </a:xfrm>
        </p:grpSpPr>
        <p:sp>
          <p:nvSpPr>
            <p:cNvPr id="258" name="Google Shape;258;p23"/>
            <p:cNvSpPr/>
            <p:nvPr/>
          </p:nvSpPr>
          <p:spPr>
            <a:xfrm>
              <a:off x="37530088" y="4694238"/>
              <a:ext cx="1593850" cy="2395538"/>
            </a:xfrm>
            <a:prstGeom prst="rect">
              <a:avLst/>
            </a:pr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59" name="Google Shape;259;p23"/>
            <p:cNvSpPr/>
            <p:nvPr/>
          </p:nvSpPr>
          <p:spPr>
            <a:xfrm>
              <a:off x="37085588" y="4926013"/>
              <a:ext cx="6442075" cy="7273925"/>
            </a:xfrm>
            <a:custGeom>
              <a:avLst/>
              <a:gdLst/>
              <a:ahLst/>
              <a:cxnLst/>
              <a:rect l="l" t="t" r="r" b="b"/>
              <a:pathLst>
                <a:path w="4058" h="4582" extrusionOk="0">
                  <a:moveTo>
                    <a:pt x="1896" y="0"/>
                  </a:moveTo>
                  <a:lnTo>
                    <a:pt x="4058" y="1829"/>
                  </a:lnTo>
                  <a:lnTo>
                    <a:pt x="4058" y="4582"/>
                  </a:lnTo>
                  <a:lnTo>
                    <a:pt x="0" y="4582"/>
                  </a:lnTo>
                  <a:lnTo>
                    <a:pt x="0" y="1676"/>
                  </a:lnTo>
                  <a:lnTo>
                    <a:pt x="1896"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60" name="Google Shape;260;p23"/>
            <p:cNvSpPr/>
            <p:nvPr/>
          </p:nvSpPr>
          <p:spPr>
            <a:xfrm>
              <a:off x="36241038" y="4387850"/>
              <a:ext cx="8131175" cy="4329113"/>
            </a:xfrm>
            <a:custGeom>
              <a:avLst/>
              <a:gdLst/>
              <a:ahLst/>
              <a:cxnLst/>
              <a:rect l="l" t="t" r="r" b="b"/>
              <a:pathLst>
                <a:path w="5122" h="2727" extrusionOk="0">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61" name="Google Shape;261;p23"/>
            <p:cNvSpPr/>
            <p:nvPr/>
          </p:nvSpPr>
          <p:spPr>
            <a:xfrm>
              <a:off x="39598600" y="9772650"/>
              <a:ext cx="1416050" cy="2427288"/>
            </a:xfrm>
            <a:prstGeom prst="rect">
              <a:avLst/>
            </a:pr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262" name="Google Shape;262;p23"/>
          <p:cNvGrpSpPr/>
          <p:nvPr/>
        </p:nvGrpSpPr>
        <p:grpSpPr>
          <a:xfrm>
            <a:off x="3004576" y="5384800"/>
            <a:ext cx="496498" cy="360022"/>
            <a:chOff x="16463963" y="-10542588"/>
            <a:chExt cx="10337800" cy="7496175"/>
          </a:xfrm>
        </p:grpSpPr>
        <p:sp>
          <p:nvSpPr>
            <p:cNvPr id="263" name="Google Shape;263;p23"/>
            <p:cNvSpPr/>
            <p:nvPr/>
          </p:nvSpPr>
          <p:spPr>
            <a:xfrm>
              <a:off x="19442113" y="-9771063"/>
              <a:ext cx="7359650" cy="6240463"/>
            </a:xfrm>
            <a:custGeom>
              <a:avLst/>
              <a:gdLst/>
              <a:ahLst/>
              <a:cxnLst/>
              <a:rect l="l" t="t" r="r" b="b"/>
              <a:pathLst>
                <a:path w="4636" h="3931" extrusionOk="0">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64" name="Google Shape;264;p23"/>
            <p:cNvSpPr/>
            <p:nvPr/>
          </p:nvSpPr>
          <p:spPr>
            <a:xfrm>
              <a:off x="16463963" y="-10542588"/>
              <a:ext cx="8837612" cy="7496175"/>
            </a:xfrm>
            <a:custGeom>
              <a:avLst/>
              <a:gdLst/>
              <a:ahLst/>
              <a:cxnLst/>
              <a:rect l="l" t="t" r="r" b="b"/>
              <a:pathLst>
                <a:path w="5567" h="4722" extrusionOk="0">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265" name="Google Shape;265;p23"/>
          <p:cNvGrpSpPr/>
          <p:nvPr/>
        </p:nvGrpSpPr>
        <p:grpSpPr>
          <a:xfrm>
            <a:off x="2997567" y="3479453"/>
            <a:ext cx="510516" cy="474432"/>
            <a:chOff x="2745929" y="3208533"/>
            <a:chExt cx="1170200" cy="1087488"/>
          </a:xfrm>
        </p:grpSpPr>
        <p:grpSp>
          <p:nvGrpSpPr>
            <p:cNvPr id="266" name="Google Shape;266;p23"/>
            <p:cNvGrpSpPr/>
            <p:nvPr/>
          </p:nvGrpSpPr>
          <p:grpSpPr>
            <a:xfrm>
              <a:off x="2745929" y="3208533"/>
              <a:ext cx="1170200" cy="1087488"/>
              <a:chOff x="26484263" y="15241588"/>
              <a:chExt cx="9725025" cy="9037638"/>
            </a:xfrm>
          </p:grpSpPr>
          <p:sp>
            <p:nvSpPr>
              <p:cNvPr id="267" name="Google Shape;267;p23"/>
              <p:cNvSpPr/>
              <p:nvPr/>
            </p:nvSpPr>
            <p:spPr>
              <a:xfrm>
                <a:off x="26484263" y="19475450"/>
                <a:ext cx="5227637" cy="4803775"/>
              </a:xfrm>
              <a:custGeom>
                <a:avLst/>
                <a:gdLst/>
                <a:ahLst/>
                <a:cxnLst/>
                <a:rect l="l" t="t" r="r" b="b"/>
                <a:pathLst>
                  <a:path w="3293" h="3026" extrusionOk="0">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68" name="Google Shape;268;p23"/>
              <p:cNvSpPr/>
              <p:nvPr/>
            </p:nvSpPr>
            <p:spPr>
              <a:xfrm>
                <a:off x="29378275" y="15241588"/>
                <a:ext cx="6831012" cy="6819900"/>
              </a:xfrm>
              <a:custGeom>
                <a:avLst/>
                <a:gdLst/>
                <a:ahLst/>
                <a:cxnLst/>
                <a:rect l="l" t="t" r="r" b="b"/>
                <a:pathLst>
                  <a:path w="4303" h="4296" extrusionOk="0">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69" name="Google Shape;269;p23"/>
              <p:cNvSpPr/>
              <p:nvPr/>
            </p:nvSpPr>
            <p:spPr>
              <a:xfrm>
                <a:off x="30359350" y="16222663"/>
                <a:ext cx="4868862" cy="4857750"/>
              </a:xfrm>
              <a:custGeom>
                <a:avLst/>
                <a:gdLst/>
                <a:ahLst/>
                <a:cxnLst/>
                <a:rect l="l" t="t" r="r" b="b"/>
                <a:pathLst>
                  <a:path w="3067" h="3060" extrusionOk="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270" name="Google Shape;270;p23"/>
            <p:cNvGrpSpPr/>
            <p:nvPr/>
          </p:nvGrpSpPr>
          <p:grpSpPr>
            <a:xfrm>
              <a:off x="3323662" y="3437365"/>
              <a:ext cx="362965" cy="362965"/>
              <a:chOff x="4942284" y="2380951"/>
              <a:chExt cx="791943" cy="791943"/>
            </a:xfrm>
          </p:grpSpPr>
          <p:sp>
            <p:nvSpPr>
              <p:cNvPr id="271" name="Google Shape;271;p23"/>
              <p:cNvSpPr/>
              <p:nvPr/>
            </p:nvSpPr>
            <p:spPr>
              <a:xfrm>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72" name="Google Shape;272;p23"/>
              <p:cNvSpPr/>
              <p:nvPr/>
            </p:nvSpPr>
            <p:spPr>
              <a:xfrm rot="5400000">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grpSp>
      <p:grpSp>
        <p:nvGrpSpPr>
          <p:cNvPr id="273" name="Google Shape;273;p23"/>
          <p:cNvGrpSpPr/>
          <p:nvPr/>
        </p:nvGrpSpPr>
        <p:grpSpPr>
          <a:xfrm>
            <a:off x="2997270" y="4382991"/>
            <a:ext cx="511110" cy="515038"/>
            <a:chOff x="2802244" y="4390077"/>
            <a:chExt cx="511110" cy="515038"/>
          </a:xfrm>
        </p:grpSpPr>
        <p:sp>
          <p:nvSpPr>
            <p:cNvPr id="274" name="Google Shape;274;p23"/>
            <p:cNvSpPr/>
            <p:nvPr/>
          </p:nvSpPr>
          <p:spPr>
            <a:xfrm>
              <a:off x="2802244" y="4437111"/>
              <a:ext cx="405782" cy="468003"/>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275" name="Google Shape;275;p23"/>
            <p:cNvSpPr/>
            <p:nvPr/>
          </p:nvSpPr>
          <p:spPr>
            <a:xfrm>
              <a:off x="2866790" y="4390077"/>
              <a:ext cx="446564" cy="515038"/>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276" name="Google Shape;276;p23"/>
          <p:cNvGrpSpPr/>
          <p:nvPr/>
        </p:nvGrpSpPr>
        <p:grpSpPr>
          <a:xfrm>
            <a:off x="3451883" y="1470804"/>
            <a:ext cx="3494653" cy="4449472"/>
            <a:chOff x="3391328" y="1470804"/>
            <a:chExt cx="3494653" cy="4449472"/>
          </a:xfrm>
        </p:grpSpPr>
        <p:grpSp>
          <p:nvGrpSpPr>
            <p:cNvPr id="277" name="Google Shape;277;p23"/>
            <p:cNvGrpSpPr/>
            <p:nvPr/>
          </p:nvGrpSpPr>
          <p:grpSpPr>
            <a:xfrm>
              <a:off x="3718148" y="1470804"/>
              <a:ext cx="2812146" cy="748329"/>
              <a:chOff x="2166793" y="1742858"/>
              <a:chExt cx="2311379" cy="748329"/>
            </a:xfrm>
          </p:grpSpPr>
          <p:sp>
            <p:nvSpPr>
              <p:cNvPr id="278" name="Google Shape;278;p23"/>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Employee is able to create a group name for a reservation.</a:t>
                </a:r>
                <a:r>
                  <a:rPr lang="en-IN" sz="1200" dirty="0">
                    <a:solidFill>
                      <a:schemeClr val="lt1"/>
                    </a:solidFill>
                    <a:latin typeface="Arial"/>
                    <a:ea typeface="Arial"/>
                    <a:cs typeface="Arial"/>
                    <a:sym typeface="Arial"/>
                  </a:rPr>
                  <a:t> </a:t>
                </a:r>
                <a:endParaRPr lang="en-IN" sz="1200" dirty="0"/>
              </a:p>
            </p:txBody>
          </p:sp>
          <p:sp>
            <p:nvSpPr>
              <p:cNvPr id="279" name="Google Shape;279;p23"/>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Arial"/>
                    <a:cs typeface="Arial"/>
                    <a:sym typeface="Arial"/>
                  </a:rPr>
                  <a:t>CREATE A GROUP</a:t>
                </a:r>
                <a:endParaRPr sz="1600" b="1" dirty="0">
                  <a:solidFill>
                    <a:srgbClr val="262626"/>
                  </a:solidFill>
                  <a:latin typeface="Calibri"/>
                  <a:ea typeface="Calibri"/>
                  <a:cs typeface="Calibri"/>
                  <a:sym typeface="Calibri"/>
                </a:endParaRPr>
              </a:p>
            </p:txBody>
          </p:sp>
        </p:grpSp>
        <p:grpSp>
          <p:nvGrpSpPr>
            <p:cNvPr id="280" name="Google Shape;280;p23"/>
            <p:cNvGrpSpPr/>
            <p:nvPr/>
          </p:nvGrpSpPr>
          <p:grpSpPr>
            <a:xfrm>
              <a:off x="3718148" y="2399719"/>
              <a:ext cx="3086408" cy="748329"/>
              <a:chOff x="2166793" y="1742858"/>
              <a:chExt cx="2536802" cy="748329"/>
            </a:xfrm>
          </p:grpSpPr>
          <p:sp>
            <p:nvSpPr>
              <p:cNvPr id="281" name="Google Shape;281;p23"/>
              <p:cNvSpPr/>
              <p:nvPr/>
            </p:nvSpPr>
            <p:spPr>
              <a:xfrm>
                <a:off x="2166793" y="2029522"/>
                <a:ext cx="2536802"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will be able to create a group account and add a group of clients at once.</a:t>
                </a:r>
              </a:p>
            </p:txBody>
          </p:sp>
          <p:sp>
            <p:nvSpPr>
              <p:cNvPr id="282" name="Google Shape;282;p23"/>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GROUP SCHEDULING</a:t>
                </a:r>
                <a:endParaRPr sz="1600" b="1" dirty="0">
                  <a:solidFill>
                    <a:srgbClr val="262626"/>
                  </a:solidFill>
                  <a:latin typeface="Calibri"/>
                  <a:ea typeface="Calibri"/>
                  <a:cs typeface="Calibri"/>
                  <a:sym typeface="Calibri"/>
                </a:endParaRPr>
              </a:p>
            </p:txBody>
          </p:sp>
        </p:grpSp>
        <p:grpSp>
          <p:nvGrpSpPr>
            <p:cNvPr id="283" name="Google Shape;283;p23"/>
            <p:cNvGrpSpPr/>
            <p:nvPr/>
          </p:nvGrpSpPr>
          <p:grpSpPr>
            <a:xfrm>
              <a:off x="3718148" y="3314119"/>
              <a:ext cx="3094231" cy="748329"/>
              <a:chOff x="2166793" y="1742858"/>
              <a:chExt cx="2543232" cy="748329"/>
            </a:xfrm>
          </p:grpSpPr>
          <p:sp>
            <p:nvSpPr>
              <p:cNvPr id="284" name="Google Shape;284;p23"/>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will be able to register an individual under a distinct group name.</a:t>
                </a:r>
              </a:p>
            </p:txBody>
          </p:sp>
          <p:sp>
            <p:nvSpPr>
              <p:cNvPr id="285" name="Google Shape;285;p23"/>
              <p:cNvSpPr txBox="1"/>
              <p:nvPr/>
            </p:nvSpPr>
            <p:spPr>
              <a:xfrm>
                <a:off x="2166794" y="1742858"/>
                <a:ext cx="2543231"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ADD NEW GROUP MEMBERS</a:t>
                </a:r>
                <a:endParaRPr sz="1600" b="1" dirty="0">
                  <a:solidFill>
                    <a:srgbClr val="262626"/>
                  </a:solidFill>
                  <a:latin typeface="Calibri"/>
                  <a:ea typeface="Calibri"/>
                  <a:cs typeface="Calibri"/>
                  <a:sym typeface="Calibri"/>
                </a:endParaRPr>
              </a:p>
            </p:txBody>
          </p:sp>
        </p:grpSp>
        <p:grpSp>
          <p:nvGrpSpPr>
            <p:cNvPr id="286" name="Google Shape;286;p23"/>
            <p:cNvGrpSpPr/>
            <p:nvPr/>
          </p:nvGrpSpPr>
          <p:grpSpPr>
            <a:xfrm>
              <a:off x="3718148" y="4257547"/>
              <a:ext cx="2812146" cy="748329"/>
              <a:chOff x="2166793" y="1742858"/>
              <a:chExt cx="2311379" cy="748329"/>
            </a:xfrm>
          </p:grpSpPr>
          <p:sp>
            <p:nvSpPr>
              <p:cNvPr id="287" name="Google Shape;287;p23"/>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latin typeface="Arial"/>
                    <a:ea typeface="Arial"/>
                    <a:cs typeface="Arial"/>
                    <a:sym typeface="Arial"/>
                  </a:rPr>
                  <a:t>Th</a:t>
                </a:r>
                <a:r>
                  <a:rPr lang="en-IN" sz="1200" dirty="0">
                    <a:solidFill>
                      <a:schemeClr val="bg1">
                        <a:lumMod val="65000"/>
                      </a:schemeClr>
                    </a:solidFill>
                  </a:rPr>
                  <a:t>e employee will be able to print the group bill.</a:t>
                </a:r>
                <a:r>
                  <a:rPr lang="en-IN" sz="1200" dirty="0">
                    <a:solidFill>
                      <a:schemeClr val="bg1">
                        <a:lumMod val="65000"/>
                      </a:schemeClr>
                    </a:solidFill>
                    <a:latin typeface="Arial"/>
                    <a:ea typeface="Arial"/>
                    <a:cs typeface="Arial"/>
                    <a:sym typeface="Arial"/>
                  </a:rPr>
                  <a:t> </a:t>
                </a:r>
                <a:endParaRPr lang="en-IN" sz="1200" dirty="0">
                  <a:solidFill>
                    <a:schemeClr val="bg1">
                      <a:lumMod val="65000"/>
                    </a:schemeClr>
                  </a:solidFill>
                </a:endParaRPr>
              </a:p>
            </p:txBody>
          </p:sp>
          <p:sp>
            <p:nvSpPr>
              <p:cNvPr id="288" name="Google Shape;288;p23"/>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GROUP BILL</a:t>
                </a:r>
                <a:endParaRPr sz="1600" b="1" dirty="0">
                  <a:solidFill>
                    <a:srgbClr val="262626"/>
                  </a:solidFill>
                  <a:latin typeface="Calibri"/>
                  <a:ea typeface="Calibri"/>
                  <a:cs typeface="Calibri"/>
                  <a:sym typeface="Calibri"/>
                </a:endParaRPr>
              </a:p>
            </p:txBody>
          </p:sp>
        </p:grpSp>
        <p:grpSp>
          <p:nvGrpSpPr>
            <p:cNvPr id="289" name="Google Shape;289;p23"/>
            <p:cNvGrpSpPr/>
            <p:nvPr/>
          </p:nvGrpSpPr>
          <p:grpSpPr>
            <a:xfrm>
              <a:off x="3391328" y="5171947"/>
              <a:ext cx="3494653" cy="748329"/>
              <a:chOff x="1898171" y="1742858"/>
              <a:chExt cx="2872350" cy="748329"/>
            </a:xfrm>
          </p:grpSpPr>
          <p:sp>
            <p:nvSpPr>
              <p:cNvPr id="290" name="Google Shape;290;p23"/>
              <p:cNvSpPr/>
              <p:nvPr/>
            </p:nvSpPr>
            <p:spPr>
              <a:xfrm>
                <a:off x="1898171" y="2029522"/>
                <a:ext cx="2872350"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Administrator will be able to print a weekly audit sheet and show cancellations and reservations.</a:t>
                </a:r>
              </a:p>
            </p:txBody>
          </p:sp>
          <p:sp>
            <p:nvSpPr>
              <p:cNvPr id="291" name="Google Shape;291;p23"/>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WEEKLY AUDIT</a:t>
                </a:r>
                <a:endParaRPr sz="1600" b="1" dirty="0">
                  <a:solidFill>
                    <a:srgbClr val="262626"/>
                  </a:solidFill>
                  <a:latin typeface="Calibri"/>
                  <a:ea typeface="Calibri"/>
                  <a:cs typeface="Calibri"/>
                  <a:sym typeface="Calibri"/>
                </a:endParaRPr>
              </a:p>
            </p:txBody>
          </p:sp>
        </p:grpSp>
      </p:grpSp>
    </p:spTree>
    <p:extLst>
      <p:ext uri="{BB962C8B-B14F-4D97-AF65-F5344CB8AC3E}">
        <p14:creationId xmlns:p14="http://schemas.microsoft.com/office/powerpoint/2010/main" val="296224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Shape 295"/>
        <p:cNvGrpSpPr/>
        <p:nvPr/>
      </p:nvGrpSpPr>
      <p:grpSpPr>
        <a:xfrm>
          <a:off x="0" y="0"/>
          <a:ext cx="0" cy="0"/>
          <a:chOff x="0" y="0"/>
          <a:chExt cx="0" cy="0"/>
        </a:xfrm>
      </p:grpSpPr>
      <p:sp>
        <p:nvSpPr>
          <p:cNvPr id="296" name="Google Shape;296;p24"/>
          <p:cNvSpPr txBox="1">
            <a:spLocks noGrp="1"/>
          </p:cNvSpPr>
          <p:nvPr>
            <p:ph type="title"/>
          </p:nvPr>
        </p:nvSpPr>
        <p:spPr>
          <a:xfrm>
            <a:off x="1979612" y="274641"/>
            <a:ext cx="8229600" cy="711081"/>
          </a:xfrm>
          <a:prstGeom prst="rect">
            <a:avLst/>
          </a:prstGeom>
          <a:noFill/>
          <a:ln>
            <a:noFill/>
          </a:ln>
        </p:spPr>
        <p:txBody>
          <a:bodyPr spcFirstLastPara="1" vert="horz" wrap="square" lIns="121875" tIns="60925" rIns="121875" bIns="60925" rtlCol="0" anchor="ctr" anchorCtr="0">
            <a:noAutofit/>
          </a:bodyPr>
          <a:lstStyle/>
          <a:p>
            <a:pPr>
              <a:spcBef>
                <a:spcPts val="0"/>
              </a:spcBef>
              <a:buClr>
                <a:srgbClr val="3F3F3F"/>
              </a:buClr>
              <a:buSzPts val="3600"/>
            </a:pPr>
            <a:r>
              <a:rPr lang="en-IN" dirty="0">
                <a:solidFill>
                  <a:srgbClr val="3F3F3F"/>
                </a:solidFill>
              </a:rPr>
              <a:t>Group Scheduling</a:t>
            </a:r>
            <a:endParaRPr dirty="0">
              <a:solidFill>
                <a:srgbClr val="262626"/>
              </a:solidFill>
            </a:endParaRPr>
          </a:p>
        </p:txBody>
      </p:sp>
      <p:sp>
        <p:nvSpPr>
          <p:cNvPr id="297" name="Google Shape;297;p24"/>
          <p:cNvSpPr/>
          <p:nvPr/>
        </p:nvSpPr>
        <p:spPr>
          <a:xfrm flipH="1">
            <a:off x="2452448" y="2343055"/>
            <a:ext cx="6428113" cy="867736"/>
          </a:xfrm>
          <a:prstGeom prst="homePlate">
            <a:avLst>
              <a:gd name="adj" fmla="val 50000"/>
            </a:avLst>
          </a:prstGeom>
          <a:gradFill>
            <a:gsLst>
              <a:gs pos="0">
                <a:schemeClr val="accent2"/>
              </a:gs>
              <a:gs pos="100000">
                <a:srgbClr val="069CAD"/>
              </a:gs>
            </a:gsLst>
            <a:lin ang="10800000" scaled="0"/>
          </a:gradFill>
          <a:ln w="25400" cap="flat" cmpd="sng">
            <a:solidFill>
              <a:srgbClr val="C5F8FD"/>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298" name="Google Shape;298;p24"/>
          <p:cNvSpPr/>
          <p:nvPr/>
        </p:nvSpPr>
        <p:spPr>
          <a:xfrm>
            <a:off x="6875666" y="6001039"/>
            <a:ext cx="3130243" cy="207034"/>
          </a:xfrm>
          <a:prstGeom prst="ellipse">
            <a:avLst/>
          </a:prstGeom>
          <a:gradFill>
            <a:gsLst>
              <a:gs pos="0">
                <a:srgbClr val="000000">
                  <a:alpha val="53725"/>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rgbClr val="FFFFFF"/>
              </a:solidFill>
              <a:latin typeface="Calibri"/>
              <a:ea typeface="Calibri"/>
              <a:cs typeface="Calibri"/>
              <a:sym typeface="Calibri"/>
            </a:endParaRPr>
          </a:p>
        </p:txBody>
      </p:sp>
      <p:sp>
        <p:nvSpPr>
          <p:cNvPr id="299" name="Google Shape;299;p24"/>
          <p:cNvSpPr/>
          <p:nvPr/>
        </p:nvSpPr>
        <p:spPr>
          <a:xfrm flipH="1">
            <a:off x="2452448" y="1412613"/>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0" name="Google Shape;300;p24"/>
          <p:cNvSpPr/>
          <p:nvPr/>
        </p:nvSpPr>
        <p:spPr>
          <a:xfrm flipH="1">
            <a:off x="2452448" y="3273498"/>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1" name="Google Shape;301;p24"/>
          <p:cNvSpPr/>
          <p:nvPr/>
        </p:nvSpPr>
        <p:spPr>
          <a:xfrm flipH="1">
            <a:off x="2452448" y="4203940"/>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02" name="Google Shape;302;p24"/>
          <p:cNvSpPr/>
          <p:nvPr/>
        </p:nvSpPr>
        <p:spPr>
          <a:xfrm flipH="1">
            <a:off x="2452447" y="5134381"/>
            <a:ext cx="6323520" cy="867736"/>
          </a:xfrm>
          <a:custGeom>
            <a:avLst/>
            <a:gdLst/>
            <a:ahLst/>
            <a:cxnLst/>
            <a:rect l="l" t="t" r="r" b="b"/>
            <a:pathLst>
              <a:path w="6428113" h="867736" extrusionOk="0">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303" name="Google Shape;303;p24"/>
          <p:cNvGrpSpPr/>
          <p:nvPr/>
        </p:nvGrpSpPr>
        <p:grpSpPr>
          <a:xfrm>
            <a:off x="7784896" y="1396788"/>
            <a:ext cx="2078057" cy="4634014"/>
            <a:chOff x="6886575" y="484188"/>
            <a:chExt cx="3071813" cy="6850063"/>
          </a:xfrm>
        </p:grpSpPr>
        <p:sp>
          <p:nvSpPr>
            <p:cNvPr id="304" name="Google Shape;304;p24"/>
            <p:cNvSpPr/>
            <p:nvPr/>
          </p:nvSpPr>
          <p:spPr>
            <a:xfrm>
              <a:off x="7958138" y="484188"/>
              <a:ext cx="1101725" cy="1370013"/>
            </a:xfrm>
            <a:custGeom>
              <a:avLst/>
              <a:gdLst/>
              <a:ahLst/>
              <a:cxnLst/>
              <a:rect l="l" t="t" r="r" b="b"/>
              <a:pathLst>
                <a:path w="694" h="863" extrusionOk="0">
                  <a:moveTo>
                    <a:pt x="347" y="0"/>
                  </a:moveTo>
                  <a:lnTo>
                    <a:pt x="694" y="325"/>
                  </a:lnTo>
                  <a:lnTo>
                    <a:pt x="494" y="570"/>
                  </a:lnTo>
                  <a:lnTo>
                    <a:pt x="694" y="845"/>
                  </a:lnTo>
                  <a:lnTo>
                    <a:pt x="681" y="863"/>
                  </a:lnTo>
                  <a:lnTo>
                    <a:pt x="0" y="863"/>
                  </a:lnTo>
                  <a:lnTo>
                    <a:pt x="0" y="303"/>
                  </a:lnTo>
                  <a:lnTo>
                    <a:pt x="347"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05" name="Google Shape;305;p24"/>
            <p:cNvSpPr/>
            <p:nvPr/>
          </p:nvSpPr>
          <p:spPr>
            <a:xfrm>
              <a:off x="7958138" y="1854200"/>
              <a:ext cx="1101725" cy="1370013"/>
            </a:xfrm>
            <a:custGeom>
              <a:avLst/>
              <a:gdLst/>
              <a:ahLst/>
              <a:cxnLst/>
              <a:rect l="l" t="t" r="r" b="b"/>
              <a:pathLst>
                <a:path w="694" h="863" extrusionOk="0">
                  <a:moveTo>
                    <a:pt x="0" y="0"/>
                  </a:moveTo>
                  <a:lnTo>
                    <a:pt x="681" y="0"/>
                  </a:lnTo>
                  <a:lnTo>
                    <a:pt x="485" y="267"/>
                  </a:lnTo>
                  <a:lnTo>
                    <a:pt x="694" y="529"/>
                  </a:lnTo>
                  <a:lnTo>
                    <a:pt x="462" y="819"/>
                  </a:lnTo>
                  <a:lnTo>
                    <a:pt x="462" y="863"/>
                  </a:lnTo>
                  <a:lnTo>
                    <a:pt x="1" y="863"/>
                  </a:lnTo>
                  <a:lnTo>
                    <a:pt x="0" y="0"/>
                  </a:lnTo>
                  <a:close/>
                </a:path>
              </a:pathLst>
            </a:custGeom>
            <a:gradFill>
              <a:gsLst>
                <a:gs pos="0">
                  <a:srgbClr val="22E1F7"/>
                </a:gs>
                <a:gs pos="77000">
                  <a:schemeClr val="accent2"/>
                </a:gs>
                <a:gs pos="100000">
                  <a:schemeClr val="accent2"/>
                </a:gs>
              </a:gsLst>
              <a:lin ang="12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06" name="Google Shape;306;p24"/>
            <p:cNvSpPr/>
            <p:nvPr/>
          </p:nvSpPr>
          <p:spPr>
            <a:xfrm>
              <a:off x="6891338" y="5951538"/>
              <a:ext cx="3067050" cy="1382713"/>
            </a:xfrm>
            <a:custGeom>
              <a:avLst/>
              <a:gdLst/>
              <a:ahLst/>
              <a:cxnLst/>
              <a:rect l="l" t="t" r="r" b="b"/>
              <a:pathLst>
                <a:path w="1932" h="871" extrusionOk="0">
                  <a:moveTo>
                    <a:pt x="964" y="117"/>
                  </a:moveTo>
                  <a:lnTo>
                    <a:pt x="926" y="119"/>
                  </a:lnTo>
                  <a:lnTo>
                    <a:pt x="889" y="130"/>
                  </a:lnTo>
                  <a:lnTo>
                    <a:pt x="857" y="146"/>
                  </a:lnTo>
                  <a:lnTo>
                    <a:pt x="826" y="166"/>
                  </a:lnTo>
                  <a:lnTo>
                    <a:pt x="802" y="193"/>
                  </a:lnTo>
                  <a:lnTo>
                    <a:pt x="779" y="223"/>
                  </a:lnTo>
                  <a:lnTo>
                    <a:pt x="764" y="256"/>
                  </a:lnTo>
                  <a:lnTo>
                    <a:pt x="754" y="292"/>
                  </a:lnTo>
                  <a:lnTo>
                    <a:pt x="750" y="330"/>
                  </a:lnTo>
                  <a:lnTo>
                    <a:pt x="754" y="368"/>
                  </a:lnTo>
                  <a:lnTo>
                    <a:pt x="764" y="405"/>
                  </a:lnTo>
                  <a:lnTo>
                    <a:pt x="779" y="438"/>
                  </a:lnTo>
                  <a:lnTo>
                    <a:pt x="802" y="468"/>
                  </a:lnTo>
                  <a:lnTo>
                    <a:pt x="826" y="494"/>
                  </a:lnTo>
                  <a:lnTo>
                    <a:pt x="857" y="515"/>
                  </a:lnTo>
                  <a:lnTo>
                    <a:pt x="889" y="531"/>
                  </a:lnTo>
                  <a:lnTo>
                    <a:pt x="926" y="540"/>
                  </a:lnTo>
                  <a:lnTo>
                    <a:pt x="964" y="544"/>
                  </a:lnTo>
                  <a:lnTo>
                    <a:pt x="1003" y="540"/>
                  </a:lnTo>
                  <a:lnTo>
                    <a:pt x="1039" y="531"/>
                  </a:lnTo>
                  <a:lnTo>
                    <a:pt x="1073" y="515"/>
                  </a:lnTo>
                  <a:lnTo>
                    <a:pt x="1102" y="494"/>
                  </a:lnTo>
                  <a:lnTo>
                    <a:pt x="1128" y="468"/>
                  </a:lnTo>
                  <a:lnTo>
                    <a:pt x="1149" y="438"/>
                  </a:lnTo>
                  <a:lnTo>
                    <a:pt x="1165" y="405"/>
                  </a:lnTo>
                  <a:lnTo>
                    <a:pt x="1175" y="368"/>
                  </a:lnTo>
                  <a:lnTo>
                    <a:pt x="1178" y="330"/>
                  </a:lnTo>
                  <a:lnTo>
                    <a:pt x="1175" y="292"/>
                  </a:lnTo>
                  <a:lnTo>
                    <a:pt x="1165" y="256"/>
                  </a:lnTo>
                  <a:lnTo>
                    <a:pt x="1149" y="223"/>
                  </a:lnTo>
                  <a:lnTo>
                    <a:pt x="1128" y="193"/>
                  </a:lnTo>
                  <a:lnTo>
                    <a:pt x="1102" y="166"/>
                  </a:lnTo>
                  <a:lnTo>
                    <a:pt x="1073" y="146"/>
                  </a:lnTo>
                  <a:lnTo>
                    <a:pt x="1039" y="130"/>
                  </a:lnTo>
                  <a:lnTo>
                    <a:pt x="1003" y="119"/>
                  </a:lnTo>
                  <a:lnTo>
                    <a:pt x="964" y="117"/>
                  </a:lnTo>
                  <a:close/>
                  <a:moveTo>
                    <a:pt x="1" y="0"/>
                  </a:moveTo>
                  <a:lnTo>
                    <a:pt x="1932" y="0"/>
                  </a:lnTo>
                  <a:lnTo>
                    <a:pt x="1932" y="311"/>
                  </a:lnTo>
                  <a:lnTo>
                    <a:pt x="1932" y="313"/>
                  </a:lnTo>
                  <a:lnTo>
                    <a:pt x="1932" y="321"/>
                  </a:lnTo>
                  <a:lnTo>
                    <a:pt x="1932" y="334"/>
                  </a:lnTo>
                  <a:lnTo>
                    <a:pt x="1931" y="350"/>
                  </a:lnTo>
                  <a:lnTo>
                    <a:pt x="1929" y="369"/>
                  </a:lnTo>
                  <a:lnTo>
                    <a:pt x="1925" y="390"/>
                  </a:lnTo>
                  <a:lnTo>
                    <a:pt x="1918" y="413"/>
                  </a:lnTo>
                  <a:lnTo>
                    <a:pt x="1908" y="436"/>
                  </a:lnTo>
                  <a:lnTo>
                    <a:pt x="1896" y="460"/>
                  </a:lnTo>
                  <a:lnTo>
                    <a:pt x="1879" y="482"/>
                  </a:lnTo>
                  <a:lnTo>
                    <a:pt x="1858" y="502"/>
                  </a:lnTo>
                  <a:lnTo>
                    <a:pt x="1832" y="520"/>
                  </a:lnTo>
                  <a:lnTo>
                    <a:pt x="1800" y="534"/>
                  </a:lnTo>
                  <a:lnTo>
                    <a:pt x="1074" y="846"/>
                  </a:lnTo>
                  <a:lnTo>
                    <a:pt x="1072" y="847"/>
                  </a:lnTo>
                  <a:lnTo>
                    <a:pt x="1062" y="851"/>
                  </a:lnTo>
                  <a:lnTo>
                    <a:pt x="1048" y="855"/>
                  </a:lnTo>
                  <a:lnTo>
                    <a:pt x="1030" y="861"/>
                  </a:lnTo>
                  <a:lnTo>
                    <a:pt x="1007" y="864"/>
                  </a:lnTo>
                  <a:lnTo>
                    <a:pt x="981" y="868"/>
                  </a:lnTo>
                  <a:lnTo>
                    <a:pt x="952" y="871"/>
                  </a:lnTo>
                  <a:lnTo>
                    <a:pt x="922" y="871"/>
                  </a:lnTo>
                  <a:lnTo>
                    <a:pt x="891" y="867"/>
                  </a:lnTo>
                  <a:lnTo>
                    <a:pt x="859" y="859"/>
                  </a:lnTo>
                  <a:lnTo>
                    <a:pt x="828" y="846"/>
                  </a:lnTo>
                  <a:lnTo>
                    <a:pt x="809" y="837"/>
                  </a:lnTo>
                  <a:lnTo>
                    <a:pt x="785" y="826"/>
                  </a:lnTo>
                  <a:lnTo>
                    <a:pt x="757" y="813"/>
                  </a:lnTo>
                  <a:lnTo>
                    <a:pt x="726" y="799"/>
                  </a:lnTo>
                  <a:lnTo>
                    <a:pt x="689" y="783"/>
                  </a:lnTo>
                  <a:lnTo>
                    <a:pt x="651" y="765"/>
                  </a:lnTo>
                  <a:lnTo>
                    <a:pt x="610" y="747"/>
                  </a:lnTo>
                  <a:lnTo>
                    <a:pt x="568" y="728"/>
                  </a:lnTo>
                  <a:lnTo>
                    <a:pt x="525" y="709"/>
                  </a:lnTo>
                  <a:lnTo>
                    <a:pt x="482" y="689"/>
                  </a:lnTo>
                  <a:lnTo>
                    <a:pt x="439" y="669"/>
                  </a:lnTo>
                  <a:lnTo>
                    <a:pt x="397" y="651"/>
                  </a:lnTo>
                  <a:lnTo>
                    <a:pt x="355" y="631"/>
                  </a:lnTo>
                  <a:lnTo>
                    <a:pt x="315" y="614"/>
                  </a:lnTo>
                  <a:lnTo>
                    <a:pt x="279" y="597"/>
                  </a:lnTo>
                  <a:lnTo>
                    <a:pt x="245" y="583"/>
                  </a:lnTo>
                  <a:lnTo>
                    <a:pt x="215" y="569"/>
                  </a:lnTo>
                  <a:lnTo>
                    <a:pt x="188" y="557"/>
                  </a:lnTo>
                  <a:lnTo>
                    <a:pt x="166" y="548"/>
                  </a:lnTo>
                  <a:lnTo>
                    <a:pt x="150" y="541"/>
                  </a:lnTo>
                  <a:lnTo>
                    <a:pt x="141" y="536"/>
                  </a:lnTo>
                  <a:lnTo>
                    <a:pt x="137" y="534"/>
                  </a:lnTo>
                  <a:lnTo>
                    <a:pt x="135" y="533"/>
                  </a:lnTo>
                  <a:lnTo>
                    <a:pt x="128" y="531"/>
                  </a:lnTo>
                  <a:lnTo>
                    <a:pt x="118" y="525"/>
                  </a:lnTo>
                  <a:lnTo>
                    <a:pt x="104" y="517"/>
                  </a:lnTo>
                  <a:lnTo>
                    <a:pt x="90" y="507"/>
                  </a:lnTo>
                  <a:lnTo>
                    <a:pt x="74" y="494"/>
                  </a:lnTo>
                  <a:lnTo>
                    <a:pt x="59" y="477"/>
                  </a:lnTo>
                  <a:lnTo>
                    <a:pt x="43" y="457"/>
                  </a:lnTo>
                  <a:lnTo>
                    <a:pt x="28" y="434"/>
                  </a:lnTo>
                  <a:lnTo>
                    <a:pt x="15" y="406"/>
                  </a:lnTo>
                  <a:lnTo>
                    <a:pt x="6" y="376"/>
                  </a:lnTo>
                  <a:lnTo>
                    <a:pt x="1" y="341"/>
                  </a:lnTo>
                  <a:lnTo>
                    <a:pt x="0" y="301"/>
                  </a:lnTo>
                  <a:lnTo>
                    <a:pt x="0" y="248"/>
                  </a:lnTo>
                  <a:lnTo>
                    <a:pt x="1" y="189"/>
                  </a:lnTo>
                  <a:lnTo>
                    <a:pt x="1" y="127"/>
                  </a:lnTo>
                  <a:lnTo>
                    <a:pt x="1" y="63"/>
                  </a:lnTo>
                  <a:lnTo>
                    <a:pt x="1"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07" name="Google Shape;307;p24"/>
            <p:cNvSpPr/>
            <p:nvPr/>
          </p:nvSpPr>
          <p:spPr>
            <a:xfrm>
              <a:off x="7726363" y="3224213"/>
              <a:ext cx="1333500" cy="1371600"/>
            </a:xfrm>
            <a:custGeom>
              <a:avLst/>
              <a:gdLst/>
              <a:ahLst/>
              <a:cxnLst/>
              <a:rect l="l" t="t" r="r" b="b"/>
              <a:pathLst>
                <a:path w="840" h="864" extrusionOk="0">
                  <a:moveTo>
                    <a:pt x="147" y="0"/>
                  </a:moveTo>
                  <a:lnTo>
                    <a:pt x="608" y="0"/>
                  </a:lnTo>
                  <a:lnTo>
                    <a:pt x="608" y="228"/>
                  </a:lnTo>
                  <a:lnTo>
                    <a:pt x="840" y="584"/>
                  </a:lnTo>
                  <a:lnTo>
                    <a:pt x="840" y="864"/>
                  </a:lnTo>
                  <a:lnTo>
                    <a:pt x="0" y="864"/>
                  </a:lnTo>
                  <a:lnTo>
                    <a:pt x="0" y="572"/>
                  </a:lnTo>
                  <a:lnTo>
                    <a:pt x="147" y="515"/>
                  </a:lnTo>
                  <a:lnTo>
                    <a:pt x="147"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08" name="Google Shape;308;p24"/>
            <p:cNvSpPr/>
            <p:nvPr/>
          </p:nvSpPr>
          <p:spPr>
            <a:xfrm>
              <a:off x="6886575" y="4595813"/>
              <a:ext cx="3071813" cy="1355725"/>
            </a:xfrm>
            <a:custGeom>
              <a:avLst/>
              <a:gdLst/>
              <a:ahLst/>
              <a:cxnLst/>
              <a:rect l="l" t="t" r="r" b="b"/>
              <a:pathLst>
                <a:path w="1935" h="854" extrusionOk="0">
                  <a:moveTo>
                    <a:pt x="529" y="0"/>
                  </a:moveTo>
                  <a:lnTo>
                    <a:pt x="1369" y="0"/>
                  </a:lnTo>
                  <a:lnTo>
                    <a:pt x="1369" y="84"/>
                  </a:lnTo>
                  <a:lnTo>
                    <a:pt x="1369" y="87"/>
                  </a:lnTo>
                  <a:lnTo>
                    <a:pt x="1369" y="95"/>
                  </a:lnTo>
                  <a:lnTo>
                    <a:pt x="1369" y="106"/>
                  </a:lnTo>
                  <a:lnTo>
                    <a:pt x="1373" y="122"/>
                  </a:lnTo>
                  <a:lnTo>
                    <a:pt x="1379" y="141"/>
                  </a:lnTo>
                  <a:lnTo>
                    <a:pt x="1386" y="161"/>
                  </a:lnTo>
                  <a:lnTo>
                    <a:pt x="1399" y="184"/>
                  </a:lnTo>
                  <a:lnTo>
                    <a:pt x="1418" y="206"/>
                  </a:lnTo>
                  <a:lnTo>
                    <a:pt x="1443" y="230"/>
                  </a:lnTo>
                  <a:lnTo>
                    <a:pt x="1473" y="253"/>
                  </a:lnTo>
                  <a:lnTo>
                    <a:pt x="1512" y="275"/>
                  </a:lnTo>
                  <a:lnTo>
                    <a:pt x="1561" y="300"/>
                  </a:lnTo>
                  <a:lnTo>
                    <a:pt x="1605" y="321"/>
                  </a:lnTo>
                  <a:lnTo>
                    <a:pt x="1645" y="340"/>
                  </a:lnTo>
                  <a:lnTo>
                    <a:pt x="1679" y="354"/>
                  </a:lnTo>
                  <a:lnTo>
                    <a:pt x="1706" y="364"/>
                  </a:lnTo>
                  <a:lnTo>
                    <a:pt x="1728" y="374"/>
                  </a:lnTo>
                  <a:lnTo>
                    <a:pt x="1744" y="379"/>
                  </a:lnTo>
                  <a:lnTo>
                    <a:pt x="1753" y="381"/>
                  </a:lnTo>
                  <a:lnTo>
                    <a:pt x="1757" y="383"/>
                  </a:lnTo>
                  <a:lnTo>
                    <a:pt x="1759" y="383"/>
                  </a:lnTo>
                  <a:lnTo>
                    <a:pt x="1765" y="384"/>
                  </a:lnTo>
                  <a:lnTo>
                    <a:pt x="1773" y="385"/>
                  </a:lnTo>
                  <a:lnTo>
                    <a:pt x="1785" y="389"/>
                  </a:lnTo>
                  <a:lnTo>
                    <a:pt x="1799" y="395"/>
                  </a:lnTo>
                  <a:lnTo>
                    <a:pt x="1814" y="401"/>
                  </a:lnTo>
                  <a:lnTo>
                    <a:pt x="1829" y="412"/>
                  </a:lnTo>
                  <a:lnTo>
                    <a:pt x="1846" y="423"/>
                  </a:lnTo>
                  <a:lnTo>
                    <a:pt x="1863" y="439"/>
                  </a:lnTo>
                  <a:lnTo>
                    <a:pt x="1879" y="459"/>
                  </a:lnTo>
                  <a:lnTo>
                    <a:pt x="1895" y="481"/>
                  </a:lnTo>
                  <a:lnTo>
                    <a:pt x="1908" y="508"/>
                  </a:lnTo>
                  <a:lnTo>
                    <a:pt x="1920" y="541"/>
                  </a:lnTo>
                  <a:lnTo>
                    <a:pt x="1928" y="578"/>
                  </a:lnTo>
                  <a:lnTo>
                    <a:pt x="1933" y="620"/>
                  </a:lnTo>
                  <a:lnTo>
                    <a:pt x="1935" y="668"/>
                  </a:lnTo>
                  <a:lnTo>
                    <a:pt x="1935" y="854"/>
                  </a:lnTo>
                  <a:lnTo>
                    <a:pt x="4" y="854"/>
                  </a:lnTo>
                  <a:lnTo>
                    <a:pt x="4" y="810"/>
                  </a:lnTo>
                  <a:lnTo>
                    <a:pt x="3" y="769"/>
                  </a:lnTo>
                  <a:lnTo>
                    <a:pt x="3" y="731"/>
                  </a:lnTo>
                  <a:lnTo>
                    <a:pt x="3" y="698"/>
                  </a:lnTo>
                  <a:lnTo>
                    <a:pt x="3" y="671"/>
                  </a:lnTo>
                  <a:lnTo>
                    <a:pt x="3" y="650"/>
                  </a:lnTo>
                  <a:lnTo>
                    <a:pt x="1" y="637"/>
                  </a:lnTo>
                  <a:lnTo>
                    <a:pt x="1" y="632"/>
                  </a:lnTo>
                  <a:lnTo>
                    <a:pt x="1" y="629"/>
                  </a:lnTo>
                  <a:lnTo>
                    <a:pt x="0" y="621"/>
                  </a:lnTo>
                  <a:lnTo>
                    <a:pt x="0" y="609"/>
                  </a:lnTo>
                  <a:lnTo>
                    <a:pt x="0" y="594"/>
                  </a:lnTo>
                  <a:lnTo>
                    <a:pt x="0" y="574"/>
                  </a:lnTo>
                  <a:lnTo>
                    <a:pt x="3" y="553"/>
                  </a:lnTo>
                  <a:lnTo>
                    <a:pt x="8" y="531"/>
                  </a:lnTo>
                  <a:lnTo>
                    <a:pt x="14" y="507"/>
                  </a:lnTo>
                  <a:lnTo>
                    <a:pt x="25" y="484"/>
                  </a:lnTo>
                  <a:lnTo>
                    <a:pt x="38" y="461"/>
                  </a:lnTo>
                  <a:lnTo>
                    <a:pt x="56" y="440"/>
                  </a:lnTo>
                  <a:lnTo>
                    <a:pt x="79" y="421"/>
                  </a:lnTo>
                  <a:lnTo>
                    <a:pt x="106" y="405"/>
                  </a:lnTo>
                  <a:lnTo>
                    <a:pt x="145" y="387"/>
                  </a:lnTo>
                  <a:lnTo>
                    <a:pt x="183" y="370"/>
                  </a:lnTo>
                  <a:lnTo>
                    <a:pt x="219" y="354"/>
                  </a:lnTo>
                  <a:lnTo>
                    <a:pt x="253" y="340"/>
                  </a:lnTo>
                  <a:lnTo>
                    <a:pt x="283" y="326"/>
                  </a:lnTo>
                  <a:lnTo>
                    <a:pt x="309" y="315"/>
                  </a:lnTo>
                  <a:lnTo>
                    <a:pt x="330" y="306"/>
                  </a:lnTo>
                  <a:lnTo>
                    <a:pt x="347" y="299"/>
                  </a:lnTo>
                  <a:lnTo>
                    <a:pt x="356" y="295"/>
                  </a:lnTo>
                  <a:lnTo>
                    <a:pt x="360" y="294"/>
                  </a:lnTo>
                  <a:lnTo>
                    <a:pt x="363" y="294"/>
                  </a:lnTo>
                  <a:lnTo>
                    <a:pt x="368" y="291"/>
                  </a:lnTo>
                  <a:lnTo>
                    <a:pt x="376" y="288"/>
                  </a:lnTo>
                  <a:lnTo>
                    <a:pt x="388" y="285"/>
                  </a:lnTo>
                  <a:lnTo>
                    <a:pt x="401" y="278"/>
                  </a:lnTo>
                  <a:lnTo>
                    <a:pt x="415" y="269"/>
                  </a:lnTo>
                  <a:lnTo>
                    <a:pt x="431" y="257"/>
                  </a:lnTo>
                  <a:lnTo>
                    <a:pt x="448" y="244"/>
                  </a:lnTo>
                  <a:lnTo>
                    <a:pt x="464" y="227"/>
                  </a:lnTo>
                  <a:lnTo>
                    <a:pt x="480" y="206"/>
                  </a:lnTo>
                  <a:lnTo>
                    <a:pt x="494" y="184"/>
                  </a:lnTo>
                  <a:lnTo>
                    <a:pt x="506" y="156"/>
                  </a:lnTo>
                  <a:lnTo>
                    <a:pt x="516" y="125"/>
                  </a:lnTo>
                  <a:lnTo>
                    <a:pt x="524" y="89"/>
                  </a:lnTo>
                  <a:lnTo>
                    <a:pt x="529" y="49"/>
                  </a:lnTo>
                  <a:lnTo>
                    <a:pt x="529" y="4"/>
                  </a:lnTo>
                  <a:lnTo>
                    <a:pt x="529"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sp>
        <p:nvSpPr>
          <p:cNvPr id="309" name="Google Shape;309;p24"/>
          <p:cNvSpPr txBox="1"/>
          <p:nvPr/>
        </p:nvSpPr>
        <p:spPr>
          <a:xfrm>
            <a:off x="6877219" y="15571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01</a:t>
            </a:r>
            <a:endParaRPr sz="3200">
              <a:solidFill>
                <a:schemeClr val="lt1"/>
              </a:solidFill>
              <a:latin typeface="Arial"/>
              <a:ea typeface="Arial"/>
              <a:cs typeface="Arial"/>
              <a:sym typeface="Arial"/>
            </a:endParaRPr>
          </a:p>
        </p:txBody>
      </p:sp>
      <p:sp>
        <p:nvSpPr>
          <p:cNvPr id="310" name="Google Shape;310;p24"/>
          <p:cNvSpPr txBox="1"/>
          <p:nvPr/>
        </p:nvSpPr>
        <p:spPr>
          <a:xfrm>
            <a:off x="6877219" y="24715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02</a:t>
            </a:r>
            <a:endParaRPr sz="3200">
              <a:solidFill>
                <a:schemeClr val="lt1"/>
              </a:solidFill>
              <a:latin typeface="Arial"/>
              <a:ea typeface="Arial"/>
              <a:cs typeface="Arial"/>
              <a:sym typeface="Arial"/>
            </a:endParaRPr>
          </a:p>
        </p:txBody>
      </p:sp>
      <p:sp>
        <p:nvSpPr>
          <p:cNvPr id="311" name="Google Shape;311;p24"/>
          <p:cNvSpPr txBox="1"/>
          <p:nvPr/>
        </p:nvSpPr>
        <p:spPr>
          <a:xfrm>
            <a:off x="6877219" y="3420408"/>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03</a:t>
            </a:r>
            <a:endParaRPr sz="3200">
              <a:solidFill>
                <a:schemeClr val="lt1"/>
              </a:solidFill>
              <a:latin typeface="Arial"/>
              <a:ea typeface="Arial"/>
              <a:cs typeface="Arial"/>
              <a:sym typeface="Arial"/>
            </a:endParaRPr>
          </a:p>
        </p:txBody>
      </p:sp>
      <p:sp>
        <p:nvSpPr>
          <p:cNvPr id="312" name="Google Shape;312;p24"/>
          <p:cNvSpPr txBox="1"/>
          <p:nvPr/>
        </p:nvSpPr>
        <p:spPr>
          <a:xfrm>
            <a:off x="6877219" y="4352061"/>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04</a:t>
            </a:r>
            <a:endParaRPr sz="3200">
              <a:solidFill>
                <a:schemeClr val="lt1"/>
              </a:solidFill>
              <a:latin typeface="Arial"/>
              <a:ea typeface="Arial"/>
              <a:cs typeface="Arial"/>
              <a:sym typeface="Arial"/>
            </a:endParaRPr>
          </a:p>
        </p:txBody>
      </p:sp>
      <p:sp>
        <p:nvSpPr>
          <p:cNvPr id="313" name="Google Shape;313;p24"/>
          <p:cNvSpPr txBox="1"/>
          <p:nvPr/>
        </p:nvSpPr>
        <p:spPr>
          <a:xfrm>
            <a:off x="6877219" y="5283714"/>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05</a:t>
            </a:r>
            <a:endParaRPr sz="3200">
              <a:solidFill>
                <a:schemeClr val="lt1"/>
              </a:solidFill>
              <a:latin typeface="Arial"/>
              <a:ea typeface="Arial"/>
              <a:cs typeface="Arial"/>
              <a:sym typeface="Arial"/>
            </a:endParaRPr>
          </a:p>
        </p:txBody>
      </p:sp>
      <p:grpSp>
        <p:nvGrpSpPr>
          <p:cNvPr id="314" name="Google Shape;314;p24"/>
          <p:cNvGrpSpPr/>
          <p:nvPr/>
        </p:nvGrpSpPr>
        <p:grpSpPr>
          <a:xfrm>
            <a:off x="3056500" y="1577986"/>
            <a:ext cx="398116" cy="548480"/>
            <a:chOff x="36769675" y="-10404475"/>
            <a:chExt cx="7073900" cy="9745663"/>
          </a:xfrm>
        </p:grpSpPr>
        <p:sp>
          <p:nvSpPr>
            <p:cNvPr id="315" name="Google Shape;315;p24"/>
            <p:cNvSpPr/>
            <p:nvPr/>
          </p:nvSpPr>
          <p:spPr>
            <a:xfrm>
              <a:off x="36769675" y="-10404475"/>
              <a:ext cx="7073900" cy="9745663"/>
            </a:xfrm>
            <a:custGeom>
              <a:avLst/>
              <a:gdLst/>
              <a:ahLst/>
              <a:cxnLst/>
              <a:rect l="l" t="t" r="r" b="b"/>
              <a:pathLst>
                <a:path w="4456" h="6139" extrusionOk="0">
                  <a:moveTo>
                    <a:pt x="2228" y="0"/>
                  </a:moveTo>
                  <a:lnTo>
                    <a:pt x="2527" y="20"/>
                  </a:lnTo>
                  <a:lnTo>
                    <a:pt x="2820" y="80"/>
                  </a:lnTo>
                  <a:lnTo>
                    <a:pt x="3093" y="173"/>
                  </a:lnTo>
                  <a:lnTo>
                    <a:pt x="3352" y="306"/>
                  </a:lnTo>
                  <a:lnTo>
                    <a:pt x="3591" y="465"/>
                  </a:lnTo>
                  <a:lnTo>
                    <a:pt x="3804" y="652"/>
                  </a:lnTo>
                  <a:lnTo>
                    <a:pt x="3991" y="864"/>
                  </a:lnTo>
                  <a:lnTo>
                    <a:pt x="4150" y="1104"/>
                  </a:lnTo>
                  <a:lnTo>
                    <a:pt x="4283" y="1363"/>
                  </a:lnTo>
                  <a:lnTo>
                    <a:pt x="4376" y="1636"/>
                  </a:lnTo>
                  <a:lnTo>
                    <a:pt x="4436" y="1929"/>
                  </a:lnTo>
                  <a:lnTo>
                    <a:pt x="4456" y="2228"/>
                  </a:lnTo>
                  <a:lnTo>
                    <a:pt x="4436" y="2514"/>
                  </a:lnTo>
                  <a:lnTo>
                    <a:pt x="4383" y="2786"/>
                  </a:lnTo>
                  <a:lnTo>
                    <a:pt x="4303" y="3053"/>
                  </a:lnTo>
                  <a:lnTo>
                    <a:pt x="4183" y="3299"/>
                  </a:lnTo>
                  <a:lnTo>
                    <a:pt x="4044" y="3525"/>
                  </a:lnTo>
                  <a:lnTo>
                    <a:pt x="4044" y="3525"/>
                  </a:lnTo>
                  <a:lnTo>
                    <a:pt x="2228" y="6139"/>
                  </a:lnTo>
                  <a:lnTo>
                    <a:pt x="445" y="3571"/>
                  </a:lnTo>
                  <a:lnTo>
                    <a:pt x="452" y="3571"/>
                  </a:lnTo>
                  <a:lnTo>
                    <a:pt x="292" y="3339"/>
                  </a:lnTo>
                  <a:lnTo>
                    <a:pt x="166" y="3086"/>
                  </a:lnTo>
                  <a:lnTo>
                    <a:pt x="73" y="2813"/>
                  </a:lnTo>
                  <a:lnTo>
                    <a:pt x="20" y="2527"/>
                  </a:lnTo>
                  <a:lnTo>
                    <a:pt x="0" y="2228"/>
                  </a:lnTo>
                  <a:lnTo>
                    <a:pt x="20" y="1929"/>
                  </a:lnTo>
                  <a:lnTo>
                    <a:pt x="80" y="1636"/>
                  </a:lnTo>
                  <a:lnTo>
                    <a:pt x="173" y="1363"/>
                  </a:lnTo>
                  <a:lnTo>
                    <a:pt x="299" y="1104"/>
                  </a:lnTo>
                  <a:lnTo>
                    <a:pt x="459" y="864"/>
                  </a:lnTo>
                  <a:lnTo>
                    <a:pt x="652" y="652"/>
                  </a:lnTo>
                  <a:lnTo>
                    <a:pt x="864" y="465"/>
                  </a:lnTo>
                  <a:lnTo>
                    <a:pt x="1104" y="306"/>
                  </a:lnTo>
                  <a:lnTo>
                    <a:pt x="1357" y="173"/>
                  </a:lnTo>
                  <a:lnTo>
                    <a:pt x="1636" y="80"/>
                  </a:lnTo>
                  <a:lnTo>
                    <a:pt x="1922" y="20"/>
                  </a:lnTo>
                  <a:lnTo>
                    <a:pt x="2228"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16" name="Google Shape;316;p24"/>
            <p:cNvSpPr/>
            <p:nvPr/>
          </p:nvSpPr>
          <p:spPr>
            <a:xfrm>
              <a:off x="37898388" y="-9201150"/>
              <a:ext cx="4814887" cy="4814888"/>
            </a:xfrm>
            <a:custGeom>
              <a:avLst/>
              <a:gdLst/>
              <a:ahLst/>
              <a:cxnLst/>
              <a:rect l="l" t="t" r="r" b="b"/>
              <a:pathLst>
                <a:path w="3033" h="3033" extrusionOk="0">
                  <a:moveTo>
                    <a:pt x="1517" y="0"/>
                  </a:moveTo>
                  <a:lnTo>
                    <a:pt x="1763" y="20"/>
                  </a:lnTo>
                  <a:lnTo>
                    <a:pt x="1996" y="80"/>
                  </a:lnTo>
                  <a:lnTo>
                    <a:pt x="2215" y="166"/>
                  </a:lnTo>
                  <a:lnTo>
                    <a:pt x="2415" y="293"/>
                  </a:lnTo>
                  <a:lnTo>
                    <a:pt x="2588" y="446"/>
                  </a:lnTo>
                  <a:lnTo>
                    <a:pt x="2741" y="619"/>
                  </a:lnTo>
                  <a:lnTo>
                    <a:pt x="2861" y="818"/>
                  </a:lnTo>
                  <a:lnTo>
                    <a:pt x="2954" y="1038"/>
                  </a:lnTo>
                  <a:lnTo>
                    <a:pt x="3014" y="1270"/>
                  </a:lnTo>
                  <a:lnTo>
                    <a:pt x="3033" y="1516"/>
                  </a:lnTo>
                  <a:lnTo>
                    <a:pt x="3014" y="1762"/>
                  </a:lnTo>
                  <a:lnTo>
                    <a:pt x="2954" y="1995"/>
                  </a:lnTo>
                  <a:lnTo>
                    <a:pt x="2861" y="2215"/>
                  </a:lnTo>
                  <a:lnTo>
                    <a:pt x="2741" y="2414"/>
                  </a:lnTo>
                  <a:lnTo>
                    <a:pt x="2588" y="2587"/>
                  </a:lnTo>
                  <a:lnTo>
                    <a:pt x="2415" y="2740"/>
                  </a:lnTo>
                  <a:lnTo>
                    <a:pt x="2215" y="2860"/>
                  </a:lnTo>
                  <a:lnTo>
                    <a:pt x="1996" y="2953"/>
                  </a:lnTo>
                  <a:lnTo>
                    <a:pt x="1763" y="3013"/>
                  </a:lnTo>
                  <a:lnTo>
                    <a:pt x="1517" y="3033"/>
                  </a:lnTo>
                  <a:lnTo>
                    <a:pt x="1271" y="3013"/>
                  </a:lnTo>
                  <a:lnTo>
                    <a:pt x="1038" y="2953"/>
                  </a:lnTo>
                  <a:lnTo>
                    <a:pt x="819" y="2860"/>
                  </a:lnTo>
                  <a:lnTo>
                    <a:pt x="619" y="2740"/>
                  </a:lnTo>
                  <a:lnTo>
                    <a:pt x="446" y="2587"/>
                  </a:lnTo>
                  <a:lnTo>
                    <a:pt x="293" y="2414"/>
                  </a:lnTo>
                  <a:lnTo>
                    <a:pt x="167" y="2215"/>
                  </a:lnTo>
                  <a:lnTo>
                    <a:pt x="80" y="1995"/>
                  </a:lnTo>
                  <a:lnTo>
                    <a:pt x="20" y="1762"/>
                  </a:lnTo>
                  <a:lnTo>
                    <a:pt x="0" y="1516"/>
                  </a:lnTo>
                  <a:lnTo>
                    <a:pt x="20" y="1270"/>
                  </a:lnTo>
                  <a:lnTo>
                    <a:pt x="80" y="1038"/>
                  </a:lnTo>
                  <a:lnTo>
                    <a:pt x="167" y="818"/>
                  </a:lnTo>
                  <a:lnTo>
                    <a:pt x="293" y="619"/>
                  </a:lnTo>
                  <a:lnTo>
                    <a:pt x="446" y="446"/>
                  </a:lnTo>
                  <a:lnTo>
                    <a:pt x="619" y="293"/>
                  </a:lnTo>
                  <a:lnTo>
                    <a:pt x="819" y="166"/>
                  </a:lnTo>
                  <a:lnTo>
                    <a:pt x="1038" y="80"/>
                  </a:lnTo>
                  <a:lnTo>
                    <a:pt x="1271" y="20"/>
                  </a:lnTo>
                  <a:lnTo>
                    <a:pt x="1517" y="0"/>
                  </a:lnTo>
                  <a:close/>
                </a:path>
              </a:pathLst>
            </a:custGeom>
            <a:solidFill>
              <a:schemeClr val="accen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17" name="Google Shape;317;p24"/>
            <p:cNvSpPr/>
            <p:nvPr/>
          </p:nvSpPr>
          <p:spPr>
            <a:xfrm>
              <a:off x="38765163" y="-8335963"/>
              <a:ext cx="3082925" cy="3082925"/>
            </a:xfrm>
            <a:custGeom>
              <a:avLst/>
              <a:gdLst/>
              <a:ahLst/>
              <a:cxnLst/>
              <a:rect l="l" t="t" r="r" b="b"/>
              <a:pathLst>
                <a:path w="1942" h="1942" extrusionOk="0">
                  <a:moveTo>
                    <a:pt x="971" y="0"/>
                  </a:moveTo>
                  <a:lnTo>
                    <a:pt x="1164" y="20"/>
                  </a:lnTo>
                  <a:lnTo>
                    <a:pt x="1350" y="74"/>
                  </a:lnTo>
                  <a:lnTo>
                    <a:pt x="1516" y="167"/>
                  </a:lnTo>
                  <a:lnTo>
                    <a:pt x="1656" y="286"/>
                  </a:lnTo>
                  <a:lnTo>
                    <a:pt x="1776" y="426"/>
                  </a:lnTo>
                  <a:lnTo>
                    <a:pt x="1862" y="592"/>
                  </a:lnTo>
                  <a:lnTo>
                    <a:pt x="1922" y="778"/>
                  </a:lnTo>
                  <a:lnTo>
                    <a:pt x="1942" y="971"/>
                  </a:lnTo>
                  <a:lnTo>
                    <a:pt x="1922" y="1164"/>
                  </a:lnTo>
                  <a:lnTo>
                    <a:pt x="1862" y="1350"/>
                  </a:lnTo>
                  <a:lnTo>
                    <a:pt x="1776" y="1517"/>
                  </a:lnTo>
                  <a:lnTo>
                    <a:pt x="1656" y="1656"/>
                  </a:lnTo>
                  <a:lnTo>
                    <a:pt x="1516" y="1776"/>
                  </a:lnTo>
                  <a:lnTo>
                    <a:pt x="1350" y="1869"/>
                  </a:lnTo>
                  <a:lnTo>
                    <a:pt x="1164" y="1922"/>
                  </a:lnTo>
                  <a:lnTo>
                    <a:pt x="971" y="1942"/>
                  </a:lnTo>
                  <a:lnTo>
                    <a:pt x="771" y="1922"/>
                  </a:lnTo>
                  <a:lnTo>
                    <a:pt x="592" y="1869"/>
                  </a:lnTo>
                  <a:lnTo>
                    <a:pt x="426" y="1776"/>
                  </a:lnTo>
                  <a:lnTo>
                    <a:pt x="286" y="1656"/>
                  </a:lnTo>
                  <a:lnTo>
                    <a:pt x="166" y="1517"/>
                  </a:lnTo>
                  <a:lnTo>
                    <a:pt x="73" y="1350"/>
                  </a:lnTo>
                  <a:lnTo>
                    <a:pt x="20" y="1164"/>
                  </a:lnTo>
                  <a:lnTo>
                    <a:pt x="0" y="971"/>
                  </a:lnTo>
                  <a:lnTo>
                    <a:pt x="20" y="778"/>
                  </a:lnTo>
                  <a:lnTo>
                    <a:pt x="73" y="592"/>
                  </a:lnTo>
                  <a:lnTo>
                    <a:pt x="166" y="426"/>
                  </a:lnTo>
                  <a:lnTo>
                    <a:pt x="286" y="286"/>
                  </a:lnTo>
                  <a:lnTo>
                    <a:pt x="426" y="167"/>
                  </a:lnTo>
                  <a:lnTo>
                    <a:pt x="592" y="74"/>
                  </a:lnTo>
                  <a:lnTo>
                    <a:pt x="771" y="20"/>
                  </a:lnTo>
                  <a:lnTo>
                    <a:pt x="971"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18" name="Google Shape;318;p24"/>
          <p:cNvGrpSpPr/>
          <p:nvPr/>
        </p:nvGrpSpPr>
        <p:grpSpPr>
          <a:xfrm>
            <a:off x="3003941" y="2544283"/>
            <a:ext cx="503234" cy="483486"/>
            <a:chOff x="36241038" y="4387850"/>
            <a:chExt cx="8131175" cy="7812088"/>
          </a:xfrm>
        </p:grpSpPr>
        <p:sp>
          <p:nvSpPr>
            <p:cNvPr id="319" name="Google Shape;319;p24"/>
            <p:cNvSpPr/>
            <p:nvPr/>
          </p:nvSpPr>
          <p:spPr>
            <a:xfrm>
              <a:off x="37530088" y="4694238"/>
              <a:ext cx="1593850" cy="2395538"/>
            </a:xfrm>
            <a:prstGeom prst="rect">
              <a:avLst/>
            </a:pr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20" name="Google Shape;320;p24"/>
            <p:cNvSpPr/>
            <p:nvPr/>
          </p:nvSpPr>
          <p:spPr>
            <a:xfrm>
              <a:off x="37085588" y="4926013"/>
              <a:ext cx="6442075" cy="7273925"/>
            </a:xfrm>
            <a:custGeom>
              <a:avLst/>
              <a:gdLst/>
              <a:ahLst/>
              <a:cxnLst/>
              <a:rect l="l" t="t" r="r" b="b"/>
              <a:pathLst>
                <a:path w="4058" h="4582" extrusionOk="0">
                  <a:moveTo>
                    <a:pt x="1896" y="0"/>
                  </a:moveTo>
                  <a:lnTo>
                    <a:pt x="4058" y="1829"/>
                  </a:lnTo>
                  <a:lnTo>
                    <a:pt x="4058" y="4582"/>
                  </a:lnTo>
                  <a:lnTo>
                    <a:pt x="0" y="4582"/>
                  </a:lnTo>
                  <a:lnTo>
                    <a:pt x="0" y="1676"/>
                  </a:lnTo>
                  <a:lnTo>
                    <a:pt x="1896"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21" name="Google Shape;321;p24"/>
            <p:cNvSpPr/>
            <p:nvPr/>
          </p:nvSpPr>
          <p:spPr>
            <a:xfrm>
              <a:off x="36241038" y="4387850"/>
              <a:ext cx="8131175" cy="4329113"/>
            </a:xfrm>
            <a:custGeom>
              <a:avLst/>
              <a:gdLst/>
              <a:ahLst/>
              <a:cxnLst/>
              <a:rect l="l" t="t" r="r" b="b"/>
              <a:pathLst>
                <a:path w="5122" h="2727" extrusionOk="0">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22" name="Google Shape;322;p24"/>
            <p:cNvSpPr/>
            <p:nvPr/>
          </p:nvSpPr>
          <p:spPr>
            <a:xfrm>
              <a:off x="39598600" y="9772650"/>
              <a:ext cx="1416050" cy="2427288"/>
            </a:xfrm>
            <a:prstGeom prst="rect">
              <a:avLst/>
            </a:pr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23" name="Google Shape;323;p24"/>
          <p:cNvGrpSpPr/>
          <p:nvPr/>
        </p:nvGrpSpPr>
        <p:grpSpPr>
          <a:xfrm>
            <a:off x="3007309" y="5384800"/>
            <a:ext cx="496498" cy="360022"/>
            <a:chOff x="16463963" y="-10542588"/>
            <a:chExt cx="10337800" cy="7496175"/>
          </a:xfrm>
        </p:grpSpPr>
        <p:sp>
          <p:nvSpPr>
            <p:cNvPr id="324" name="Google Shape;324;p24"/>
            <p:cNvSpPr/>
            <p:nvPr/>
          </p:nvSpPr>
          <p:spPr>
            <a:xfrm>
              <a:off x="19442113" y="-9771063"/>
              <a:ext cx="7359650" cy="6240463"/>
            </a:xfrm>
            <a:custGeom>
              <a:avLst/>
              <a:gdLst/>
              <a:ahLst/>
              <a:cxnLst/>
              <a:rect l="l" t="t" r="r" b="b"/>
              <a:pathLst>
                <a:path w="4636" h="3931" extrusionOk="0">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25" name="Google Shape;325;p24"/>
            <p:cNvSpPr/>
            <p:nvPr/>
          </p:nvSpPr>
          <p:spPr>
            <a:xfrm>
              <a:off x="16463963" y="-10542588"/>
              <a:ext cx="8837612" cy="7496175"/>
            </a:xfrm>
            <a:custGeom>
              <a:avLst/>
              <a:gdLst/>
              <a:ahLst/>
              <a:cxnLst/>
              <a:rect l="l" t="t" r="r" b="b"/>
              <a:pathLst>
                <a:path w="5567" h="4722" extrusionOk="0">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26" name="Google Shape;326;p24"/>
          <p:cNvGrpSpPr/>
          <p:nvPr/>
        </p:nvGrpSpPr>
        <p:grpSpPr>
          <a:xfrm>
            <a:off x="3000300" y="3479453"/>
            <a:ext cx="510516" cy="474432"/>
            <a:chOff x="2745929" y="3208533"/>
            <a:chExt cx="1170200" cy="1087488"/>
          </a:xfrm>
        </p:grpSpPr>
        <p:grpSp>
          <p:nvGrpSpPr>
            <p:cNvPr id="327" name="Google Shape;327;p24"/>
            <p:cNvGrpSpPr/>
            <p:nvPr/>
          </p:nvGrpSpPr>
          <p:grpSpPr>
            <a:xfrm>
              <a:off x="2745929" y="3208533"/>
              <a:ext cx="1170200" cy="1087488"/>
              <a:chOff x="26484263" y="15241588"/>
              <a:chExt cx="9725025" cy="9037638"/>
            </a:xfrm>
          </p:grpSpPr>
          <p:sp>
            <p:nvSpPr>
              <p:cNvPr id="328" name="Google Shape;328;p24"/>
              <p:cNvSpPr/>
              <p:nvPr/>
            </p:nvSpPr>
            <p:spPr>
              <a:xfrm>
                <a:off x="26484263" y="19475450"/>
                <a:ext cx="5227637" cy="4803775"/>
              </a:xfrm>
              <a:custGeom>
                <a:avLst/>
                <a:gdLst/>
                <a:ahLst/>
                <a:cxnLst/>
                <a:rect l="l" t="t" r="r" b="b"/>
                <a:pathLst>
                  <a:path w="3293" h="3026" extrusionOk="0">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29" name="Google Shape;329;p24"/>
              <p:cNvSpPr/>
              <p:nvPr/>
            </p:nvSpPr>
            <p:spPr>
              <a:xfrm>
                <a:off x="29378275" y="15241588"/>
                <a:ext cx="6831012" cy="6819900"/>
              </a:xfrm>
              <a:custGeom>
                <a:avLst/>
                <a:gdLst/>
                <a:ahLst/>
                <a:cxnLst/>
                <a:rect l="l" t="t" r="r" b="b"/>
                <a:pathLst>
                  <a:path w="4303" h="4296" extrusionOk="0">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30" name="Google Shape;330;p24"/>
              <p:cNvSpPr/>
              <p:nvPr/>
            </p:nvSpPr>
            <p:spPr>
              <a:xfrm>
                <a:off x="30359350" y="16222663"/>
                <a:ext cx="4868862" cy="4857750"/>
              </a:xfrm>
              <a:custGeom>
                <a:avLst/>
                <a:gdLst/>
                <a:ahLst/>
                <a:cxnLst/>
                <a:rect l="l" t="t" r="r" b="b"/>
                <a:pathLst>
                  <a:path w="3067" h="3060" extrusionOk="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31" name="Google Shape;331;p24"/>
            <p:cNvGrpSpPr/>
            <p:nvPr/>
          </p:nvGrpSpPr>
          <p:grpSpPr>
            <a:xfrm>
              <a:off x="3323662" y="3437365"/>
              <a:ext cx="362965" cy="362965"/>
              <a:chOff x="4942284" y="2380951"/>
              <a:chExt cx="791943" cy="791943"/>
            </a:xfrm>
          </p:grpSpPr>
          <p:sp>
            <p:nvSpPr>
              <p:cNvPr id="332" name="Google Shape;332;p24"/>
              <p:cNvSpPr/>
              <p:nvPr/>
            </p:nvSpPr>
            <p:spPr>
              <a:xfrm>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33" name="Google Shape;333;p24"/>
              <p:cNvSpPr/>
              <p:nvPr/>
            </p:nvSpPr>
            <p:spPr>
              <a:xfrm rot="5400000">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grpSp>
      <p:grpSp>
        <p:nvGrpSpPr>
          <p:cNvPr id="334" name="Google Shape;334;p24"/>
          <p:cNvGrpSpPr/>
          <p:nvPr/>
        </p:nvGrpSpPr>
        <p:grpSpPr>
          <a:xfrm>
            <a:off x="3000003" y="4382991"/>
            <a:ext cx="511110" cy="515038"/>
            <a:chOff x="2802244" y="4390077"/>
            <a:chExt cx="511110" cy="515038"/>
          </a:xfrm>
        </p:grpSpPr>
        <p:sp>
          <p:nvSpPr>
            <p:cNvPr id="335" name="Google Shape;335;p24"/>
            <p:cNvSpPr/>
            <p:nvPr/>
          </p:nvSpPr>
          <p:spPr>
            <a:xfrm>
              <a:off x="2802244" y="4437111"/>
              <a:ext cx="405782" cy="468003"/>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36" name="Google Shape;336;p24"/>
            <p:cNvSpPr/>
            <p:nvPr/>
          </p:nvSpPr>
          <p:spPr>
            <a:xfrm>
              <a:off x="2866790" y="4390077"/>
              <a:ext cx="446564" cy="515038"/>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37" name="Google Shape;337;p24"/>
          <p:cNvGrpSpPr/>
          <p:nvPr/>
        </p:nvGrpSpPr>
        <p:grpSpPr>
          <a:xfrm>
            <a:off x="3510816" y="1470804"/>
            <a:ext cx="3364851" cy="4449472"/>
            <a:chOff x="3447528" y="1470804"/>
            <a:chExt cx="3364851" cy="4449472"/>
          </a:xfrm>
        </p:grpSpPr>
        <p:grpSp>
          <p:nvGrpSpPr>
            <p:cNvPr id="338" name="Google Shape;338;p24"/>
            <p:cNvGrpSpPr/>
            <p:nvPr/>
          </p:nvGrpSpPr>
          <p:grpSpPr>
            <a:xfrm>
              <a:off x="3718148" y="1470804"/>
              <a:ext cx="2812146" cy="748329"/>
              <a:chOff x="2166793" y="1742858"/>
              <a:chExt cx="2311379" cy="748329"/>
            </a:xfrm>
          </p:grpSpPr>
          <p:sp>
            <p:nvSpPr>
              <p:cNvPr id="339" name="Google Shape;339;p24"/>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is able to create a group name for a reservation.</a:t>
                </a:r>
                <a:r>
                  <a:rPr lang="en-IN" sz="1200" dirty="0">
                    <a:solidFill>
                      <a:schemeClr val="bg1">
                        <a:lumMod val="65000"/>
                      </a:schemeClr>
                    </a:solidFill>
                    <a:latin typeface="Arial"/>
                    <a:ea typeface="Arial"/>
                    <a:cs typeface="Arial"/>
                    <a:sym typeface="Arial"/>
                  </a:rPr>
                  <a:t> </a:t>
                </a:r>
                <a:endParaRPr lang="en-IN" sz="1200" dirty="0">
                  <a:solidFill>
                    <a:schemeClr val="bg1">
                      <a:lumMod val="65000"/>
                    </a:schemeClr>
                  </a:solidFill>
                </a:endParaRPr>
              </a:p>
            </p:txBody>
          </p:sp>
          <p:sp>
            <p:nvSpPr>
              <p:cNvPr id="340" name="Google Shape;340;p24"/>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CREATE A GROUP</a:t>
                </a:r>
                <a:endParaRPr sz="1600" b="1" dirty="0">
                  <a:solidFill>
                    <a:srgbClr val="262626"/>
                  </a:solidFill>
                  <a:latin typeface="Calibri"/>
                  <a:ea typeface="Calibri"/>
                  <a:cs typeface="Calibri"/>
                  <a:sym typeface="Calibri"/>
                </a:endParaRPr>
              </a:p>
            </p:txBody>
          </p:sp>
        </p:grpSp>
        <p:grpSp>
          <p:nvGrpSpPr>
            <p:cNvPr id="341" name="Google Shape;341;p24"/>
            <p:cNvGrpSpPr/>
            <p:nvPr/>
          </p:nvGrpSpPr>
          <p:grpSpPr>
            <a:xfrm>
              <a:off x="3718148" y="2399719"/>
              <a:ext cx="3043514" cy="748329"/>
              <a:chOff x="2166793" y="1742858"/>
              <a:chExt cx="2501547" cy="748329"/>
            </a:xfrm>
          </p:grpSpPr>
          <p:sp>
            <p:nvSpPr>
              <p:cNvPr id="342" name="Google Shape;342;p24"/>
              <p:cNvSpPr/>
              <p:nvPr/>
            </p:nvSpPr>
            <p:spPr>
              <a:xfrm>
                <a:off x="2166793" y="2029522"/>
                <a:ext cx="2501547"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Employee will be able to create a group account and add a group of clients at once.</a:t>
                </a:r>
                <a:endParaRPr lang="en-IN" sz="1200" dirty="0"/>
              </a:p>
            </p:txBody>
          </p:sp>
          <p:sp>
            <p:nvSpPr>
              <p:cNvPr id="343" name="Google Shape;343;p24"/>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GROUP SCHEDULING</a:t>
                </a:r>
                <a:endParaRPr sz="1600" b="1" dirty="0">
                  <a:solidFill>
                    <a:srgbClr val="262626"/>
                  </a:solidFill>
                  <a:latin typeface="Calibri"/>
                  <a:ea typeface="Calibri"/>
                  <a:cs typeface="Calibri"/>
                  <a:sym typeface="Calibri"/>
                </a:endParaRPr>
              </a:p>
            </p:txBody>
          </p:sp>
        </p:grpSp>
        <p:grpSp>
          <p:nvGrpSpPr>
            <p:cNvPr id="344" name="Google Shape;344;p24"/>
            <p:cNvGrpSpPr/>
            <p:nvPr/>
          </p:nvGrpSpPr>
          <p:grpSpPr>
            <a:xfrm>
              <a:off x="3718148" y="3314119"/>
              <a:ext cx="3094231" cy="748329"/>
              <a:chOff x="2166793" y="1742858"/>
              <a:chExt cx="2543232" cy="748329"/>
            </a:xfrm>
          </p:grpSpPr>
          <p:sp>
            <p:nvSpPr>
              <p:cNvPr id="345" name="Google Shape;345;p24"/>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will be able to register an individual under a distinct group name.</a:t>
                </a:r>
              </a:p>
            </p:txBody>
          </p:sp>
          <p:sp>
            <p:nvSpPr>
              <p:cNvPr id="346" name="Google Shape;346;p24"/>
              <p:cNvSpPr txBox="1"/>
              <p:nvPr/>
            </p:nvSpPr>
            <p:spPr>
              <a:xfrm>
                <a:off x="2166794" y="1742858"/>
                <a:ext cx="2543231"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ADD NEW GROUP MEMBERS</a:t>
                </a:r>
                <a:endParaRPr sz="1600" b="1" dirty="0">
                  <a:solidFill>
                    <a:srgbClr val="262626"/>
                  </a:solidFill>
                  <a:latin typeface="Calibri"/>
                  <a:ea typeface="Calibri"/>
                  <a:cs typeface="Calibri"/>
                  <a:sym typeface="Calibri"/>
                </a:endParaRPr>
              </a:p>
            </p:txBody>
          </p:sp>
        </p:grpSp>
        <p:grpSp>
          <p:nvGrpSpPr>
            <p:cNvPr id="347" name="Google Shape;347;p24"/>
            <p:cNvGrpSpPr/>
            <p:nvPr/>
          </p:nvGrpSpPr>
          <p:grpSpPr>
            <a:xfrm>
              <a:off x="3718148" y="4257547"/>
              <a:ext cx="2812146" cy="748329"/>
              <a:chOff x="2166793" y="1742858"/>
              <a:chExt cx="2311379" cy="748329"/>
            </a:xfrm>
          </p:grpSpPr>
          <p:sp>
            <p:nvSpPr>
              <p:cNvPr id="348" name="Google Shape;348;p24"/>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latin typeface="Arial"/>
                    <a:ea typeface="Arial"/>
                    <a:cs typeface="Arial"/>
                    <a:sym typeface="Arial"/>
                  </a:rPr>
                  <a:t>Th</a:t>
                </a:r>
                <a:r>
                  <a:rPr lang="en-IN" sz="1200" dirty="0">
                    <a:solidFill>
                      <a:schemeClr val="bg1">
                        <a:lumMod val="65000"/>
                      </a:schemeClr>
                    </a:solidFill>
                  </a:rPr>
                  <a:t>e employee will be able to print the group bill.</a:t>
                </a:r>
                <a:r>
                  <a:rPr lang="en-IN" sz="1200" dirty="0">
                    <a:solidFill>
                      <a:schemeClr val="bg1">
                        <a:lumMod val="65000"/>
                      </a:schemeClr>
                    </a:solidFill>
                    <a:latin typeface="Arial"/>
                    <a:ea typeface="Arial"/>
                    <a:cs typeface="Arial"/>
                    <a:sym typeface="Arial"/>
                  </a:rPr>
                  <a:t> </a:t>
                </a:r>
                <a:endParaRPr lang="en-IN" sz="1200" dirty="0">
                  <a:solidFill>
                    <a:schemeClr val="bg1">
                      <a:lumMod val="65000"/>
                    </a:schemeClr>
                  </a:solidFill>
                </a:endParaRPr>
              </a:p>
            </p:txBody>
          </p:sp>
          <p:sp>
            <p:nvSpPr>
              <p:cNvPr id="349" name="Google Shape;349;p24"/>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GROUP BILL</a:t>
                </a:r>
                <a:endParaRPr sz="1600" b="1" dirty="0">
                  <a:solidFill>
                    <a:srgbClr val="262626"/>
                  </a:solidFill>
                  <a:latin typeface="Calibri"/>
                  <a:ea typeface="Calibri"/>
                  <a:cs typeface="Calibri"/>
                  <a:sym typeface="Calibri"/>
                </a:endParaRPr>
              </a:p>
            </p:txBody>
          </p:sp>
        </p:grpSp>
        <p:grpSp>
          <p:nvGrpSpPr>
            <p:cNvPr id="350" name="Google Shape;350;p24"/>
            <p:cNvGrpSpPr/>
            <p:nvPr/>
          </p:nvGrpSpPr>
          <p:grpSpPr>
            <a:xfrm>
              <a:off x="3447528" y="5171947"/>
              <a:ext cx="3353746" cy="748329"/>
              <a:chOff x="1944363" y="1742858"/>
              <a:chExt cx="2756535" cy="748329"/>
            </a:xfrm>
          </p:grpSpPr>
          <p:sp>
            <p:nvSpPr>
              <p:cNvPr id="351" name="Google Shape;351;p24"/>
              <p:cNvSpPr/>
              <p:nvPr/>
            </p:nvSpPr>
            <p:spPr>
              <a:xfrm>
                <a:off x="1944363" y="2029522"/>
                <a:ext cx="2756535"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Administrator will be able to print a weekly audit sheet and show cancellations and reservations.</a:t>
                </a:r>
              </a:p>
            </p:txBody>
          </p:sp>
          <p:sp>
            <p:nvSpPr>
              <p:cNvPr id="352" name="Google Shape;352;p24"/>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WEEKLY AUDIT</a:t>
                </a:r>
                <a:endParaRPr sz="1600" b="1" dirty="0">
                  <a:solidFill>
                    <a:srgbClr val="262626"/>
                  </a:solidFill>
                  <a:latin typeface="Calibri"/>
                  <a:ea typeface="Calibri"/>
                  <a:cs typeface="Calibri"/>
                  <a:sym typeface="Calibri"/>
                </a:endParaRPr>
              </a:p>
            </p:txBody>
          </p:sp>
        </p:grpSp>
      </p:grpSp>
    </p:spTree>
    <p:extLst>
      <p:ext uri="{BB962C8B-B14F-4D97-AF65-F5344CB8AC3E}">
        <p14:creationId xmlns:p14="http://schemas.microsoft.com/office/powerpoint/2010/main" val="2380504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Shape 356"/>
        <p:cNvGrpSpPr/>
        <p:nvPr/>
      </p:nvGrpSpPr>
      <p:grpSpPr>
        <a:xfrm>
          <a:off x="0" y="0"/>
          <a:ext cx="0" cy="0"/>
          <a:chOff x="0" y="0"/>
          <a:chExt cx="0" cy="0"/>
        </a:xfrm>
      </p:grpSpPr>
      <p:sp>
        <p:nvSpPr>
          <p:cNvPr id="357" name="Google Shape;357;p25"/>
          <p:cNvSpPr txBox="1">
            <a:spLocks noGrp="1"/>
          </p:cNvSpPr>
          <p:nvPr>
            <p:ph type="title"/>
          </p:nvPr>
        </p:nvSpPr>
        <p:spPr>
          <a:xfrm>
            <a:off x="1979612" y="274641"/>
            <a:ext cx="8229600" cy="711081"/>
          </a:xfrm>
          <a:prstGeom prst="rect">
            <a:avLst/>
          </a:prstGeom>
          <a:noFill/>
          <a:ln>
            <a:noFill/>
          </a:ln>
        </p:spPr>
        <p:txBody>
          <a:bodyPr spcFirstLastPara="1" vert="horz" wrap="square" lIns="121875" tIns="60925" rIns="121875" bIns="60925" rtlCol="0" anchor="ctr" anchorCtr="0">
            <a:noAutofit/>
          </a:bodyPr>
          <a:lstStyle/>
          <a:p>
            <a:pPr>
              <a:spcBef>
                <a:spcPts val="0"/>
              </a:spcBef>
              <a:buClr>
                <a:srgbClr val="3F3F3F"/>
              </a:buClr>
              <a:buSzPts val="3600"/>
            </a:pPr>
            <a:r>
              <a:rPr lang="en-IN" dirty="0">
                <a:solidFill>
                  <a:srgbClr val="3F3F3F"/>
                </a:solidFill>
              </a:rPr>
              <a:t>Add New Group Members</a:t>
            </a:r>
            <a:endParaRPr dirty="0">
              <a:solidFill>
                <a:srgbClr val="262626"/>
              </a:solidFill>
            </a:endParaRPr>
          </a:p>
        </p:txBody>
      </p:sp>
      <p:sp>
        <p:nvSpPr>
          <p:cNvPr id="358" name="Google Shape;358;p25"/>
          <p:cNvSpPr/>
          <p:nvPr/>
        </p:nvSpPr>
        <p:spPr>
          <a:xfrm flipH="1">
            <a:off x="2455182" y="3273498"/>
            <a:ext cx="6428113" cy="867736"/>
          </a:xfrm>
          <a:prstGeom prst="homePlate">
            <a:avLst>
              <a:gd name="adj" fmla="val 50000"/>
            </a:avLst>
          </a:prstGeom>
          <a:gradFill>
            <a:gsLst>
              <a:gs pos="0">
                <a:schemeClr val="accent3"/>
              </a:gs>
              <a:gs pos="100000">
                <a:srgbClr val="BDB3A0"/>
              </a:gs>
            </a:gsLst>
            <a:lin ang="10800000" scaled="0"/>
          </a:gra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59" name="Google Shape;359;p25"/>
          <p:cNvSpPr/>
          <p:nvPr/>
        </p:nvSpPr>
        <p:spPr>
          <a:xfrm>
            <a:off x="6878399" y="6001039"/>
            <a:ext cx="3130243" cy="207034"/>
          </a:xfrm>
          <a:prstGeom prst="ellipse">
            <a:avLst/>
          </a:prstGeom>
          <a:gradFill>
            <a:gsLst>
              <a:gs pos="0">
                <a:srgbClr val="000000">
                  <a:alpha val="53725"/>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rgbClr val="FFFFFF"/>
              </a:solidFill>
              <a:latin typeface="Calibri"/>
              <a:ea typeface="Calibri"/>
              <a:cs typeface="Calibri"/>
              <a:sym typeface="Calibri"/>
            </a:endParaRPr>
          </a:p>
        </p:txBody>
      </p:sp>
      <p:sp>
        <p:nvSpPr>
          <p:cNvPr id="360" name="Google Shape;360;p25"/>
          <p:cNvSpPr/>
          <p:nvPr/>
        </p:nvSpPr>
        <p:spPr>
          <a:xfrm flipH="1">
            <a:off x="2455182" y="2343055"/>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1" name="Google Shape;361;p25"/>
          <p:cNvSpPr/>
          <p:nvPr/>
        </p:nvSpPr>
        <p:spPr>
          <a:xfrm flipH="1">
            <a:off x="2455182" y="1412613"/>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2" name="Google Shape;362;p25"/>
          <p:cNvSpPr/>
          <p:nvPr/>
        </p:nvSpPr>
        <p:spPr>
          <a:xfrm flipH="1">
            <a:off x="2455182" y="4203940"/>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63" name="Google Shape;363;p25"/>
          <p:cNvSpPr/>
          <p:nvPr/>
        </p:nvSpPr>
        <p:spPr>
          <a:xfrm flipH="1">
            <a:off x="2455180" y="5134381"/>
            <a:ext cx="6323520" cy="867736"/>
          </a:xfrm>
          <a:custGeom>
            <a:avLst/>
            <a:gdLst/>
            <a:ahLst/>
            <a:cxnLst/>
            <a:rect l="l" t="t" r="r" b="b"/>
            <a:pathLst>
              <a:path w="6428113" h="867736" extrusionOk="0">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364" name="Google Shape;364;p25"/>
          <p:cNvGrpSpPr/>
          <p:nvPr/>
        </p:nvGrpSpPr>
        <p:grpSpPr>
          <a:xfrm>
            <a:off x="7787629" y="1396788"/>
            <a:ext cx="2078057" cy="4634014"/>
            <a:chOff x="6886575" y="484188"/>
            <a:chExt cx="3071813" cy="6850063"/>
          </a:xfrm>
        </p:grpSpPr>
        <p:sp>
          <p:nvSpPr>
            <p:cNvPr id="365" name="Google Shape;365;p25"/>
            <p:cNvSpPr/>
            <p:nvPr/>
          </p:nvSpPr>
          <p:spPr>
            <a:xfrm>
              <a:off x="7958138" y="484188"/>
              <a:ext cx="1101725" cy="1370013"/>
            </a:xfrm>
            <a:custGeom>
              <a:avLst/>
              <a:gdLst/>
              <a:ahLst/>
              <a:cxnLst/>
              <a:rect l="l" t="t" r="r" b="b"/>
              <a:pathLst>
                <a:path w="694" h="863" extrusionOk="0">
                  <a:moveTo>
                    <a:pt x="347" y="0"/>
                  </a:moveTo>
                  <a:lnTo>
                    <a:pt x="694" y="325"/>
                  </a:lnTo>
                  <a:lnTo>
                    <a:pt x="494" y="570"/>
                  </a:lnTo>
                  <a:lnTo>
                    <a:pt x="694" y="845"/>
                  </a:lnTo>
                  <a:lnTo>
                    <a:pt x="681" y="863"/>
                  </a:lnTo>
                  <a:lnTo>
                    <a:pt x="0" y="863"/>
                  </a:lnTo>
                  <a:lnTo>
                    <a:pt x="0" y="303"/>
                  </a:lnTo>
                  <a:lnTo>
                    <a:pt x="347"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66" name="Google Shape;366;p25"/>
            <p:cNvSpPr/>
            <p:nvPr/>
          </p:nvSpPr>
          <p:spPr>
            <a:xfrm>
              <a:off x="7958138" y="1854200"/>
              <a:ext cx="1101725" cy="1370013"/>
            </a:xfrm>
            <a:custGeom>
              <a:avLst/>
              <a:gdLst/>
              <a:ahLst/>
              <a:cxnLst/>
              <a:rect l="l" t="t" r="r" b="b"/>
              <a:pathLst>
                <a:path w="694" h="863" extrusionOk="0">
                  <a:moveTo>
                    <a:pt x="0" y="0"/>
                  </a:moveTo>
                  <a:lnTo>
                    <a:pt x="681" y="0"/>
                  </a:lnTo>
                  <a:lnTo>
                    <a:pt x="485" y="267"/>
                  </a:lnTo>
                  <a:lnTo>
                    <a:pt x="694" y="529"/>
                  </a:lnTo>
                  <a:lnTo>
                    <a:pt x="462" y="819"/>
                  </a:lnTo>
                  <a:lnTo>
                    <a:pt x="462" y="863"/>
                  </a:lnTo>
                  <a:lnTo>
                    <a:pt x="1" y="863"/>
                  </a:lnTo>
                  <a:lnTo>
                    <a:pt x="0"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67" name="Google Shape;367;p25"/>
            <p:cNvSpPr/>
            <p:nvPr/>
          </p:nvSpPr>
          <p:spPr>
            <a:xfrm>
              <a:off x="6891338" y="5951538"/>
              <a:ext cx="3067050" cy="1382713"/>
            </a:xfrm>
            <a:custGeom>
              <a:avLst/>
              <a:gdLst/>
              <a:ahLst/>
              <a:cxnLst/>
              <a:rect l="l" t="t" r="r" b="b"/>
              <a:pathLst>
                <a:path w="1932" h="871" extrusionOk="0">
                  <a:moveTo>
                    <a:pt x="964" y="117"/>
                  </a:moveTo>
                  <a:lnTo>
                    <a:pt x="926" y="119"/>
                  </a:lnTo>
                  <a:lnTo>
                    <a:pt x="889" y="130"/>
                  </a:lnTo>
                  <a:lnTo>
                    <a:pt x="857" y="146"/>
                  </a:lnTo>
                  <a:lnTo>
                    <a:pt x="826" y="166"/>
                  </a:lnTo>
                  <a:lnTo>
                    <a:pt x="802" y="193"/>
                  </a:lnTo>
                  <a:lnTo>
                    <a:pt x="779" y="223"/>
                  </a:lnTo>
                  <a:lnTo>
                    <a:pt x="764" y="256"/>
                  </a:lnTo>
                  <a:lnTo>
                    <a:pt x="754" y="292"/>
                  </a:lnTo>
                  <a:lnTo>
                    <a:pt x="750" y="330"/>
                  </a:lnTo>
                  <a:lnTo>
                    <a:pt x="754" y="368"/>
                  </a:lnTo>
                  <a:lnTo>
                    <a:pt x="764" y="405"/>
                  </a:lnTo>
                  <a:lnTo>
                    <a:pt x="779" y="438"/>
                  </a:lnTo>
                  <a:lnTo>
                    <a:pt x="802" y="468"/>
                  </a:lnTo>
                  <a:lnTo>
                    <a:pt x="826" y="494"/>
                  </a:lnTo>
                  <a:lnTo>
                    <a:pt x="857" y="515"/>
                  </a:lnTo>
                  <a:lnTo>
                    <a:pt x="889" y="531"/>
                  </a:lnTo>
                  <a:lnTo>
                    <a:pt x="926" y="540"/>
                  </a:lnTo>
                  <a:lnTo>
                    <a:pt x="964" y="544"/>
                  </a:lnTo>
                  <a:lnTo>
                    <a:pt x="1003" y="540"/>
                  </a:lnTo>
                  <a:lnTo>
                    <a:pt x="1039" y="531"/>
                  </a:lnTo>
                  <a:lnTo>
                    <a:pt x="1073" y="515"/>
                  </a:lnTo>
                  <a:lnTo>
                    <a:pt x="1102" y="494"/>
                  </a:lnTo>
                  <a:lnTo>
                    <a:pt x="1128" y="468"/>
                  </a:lnTo>
                  <a:lnTo>
                    <a:pt x="1149" y="438"/>
                  </a:lnTo>
                  <a:lnTo>
                    <a:pt x="1165" y="405"/>
                  </a:lnTo>
                  <a:lnTo>
                    <a:pt x="1175" y="368"/>
                  </a:lnTo>
                  <a:lnTo>
                    <a:pt x="1178" y="330"/>
                  </a:lnTo>
                  <a:lnTo>
                    <a:pt x="1175" y="292"/>
                  </a:lnTo>
                  <a:lnTo>
                    <a:pt x="1165" y="256"/>
                  </a:lnTo>
                  <a:lnTo>
                    <a:pt x="1149" y="223"/>
                  </a:lnTo>
                  <a:lnTo>
                    <a:pt x="1128" y="193"/>
                  </a:lnTo>
                  <a:lnTo>
                    <a:pt x="1102" y="166"/>
                  </a:lnTo>
                  <a:lnTo>
                    <a:pt x="1073" y="146"/>
                  </a:lnTo>
                  <a:lnTo>
                    <a:pt x="1039" y="130"/>
                  </a:lnTo>
                  <a:lnTo>
                    <a:pt x="1003" y="119"/>
                  </a:lnTo>
                  <a:lnTo>
                    <a:pt x="964" y="117"/>
                  </a:lnTo>
                  <a:close/>
                  <a:moveTo>
                    <a:pt x="1" y="0"/>
                  </a:moveTo>
                  <a:lnTo>
                    <a:pt x="1932" y="0"/>
                  </a:lnTo>
                  <a:lnTo>
                    <a:pt x="1932" y="311"/>
                  </a:lnTo>
                  <a:lnTo>
                    <a:pt x="1932" y="313"/>
                  </a:lnTo>
                  <a:lnTo>
                    <a:pt x="1932" y="321"/>
                  </a:lnTo>
                  <a:lnTo>
                    <a:pt x="1932" y="334"/>
                  </a:lnTo>
                  <a:lnTo>
                    <a:pt x="1931" y="350"/>
                  </a:lnTo>
                  <a:lnTo>
                    <a:pt x="1929" y="369"/>
                  </a:lnTo>
                  <a:lnTo>
                    <a:pt x="1925" y="390"/>
                  </a:lnTo>
                  <a:lnTo>
                    <a:pt x="1918" y="413"/>
                  </a:lnTo>
                  <a:lnTo>
                    <a:pt x="1908" y="436"/>
                  </a:lnTo>
                  <a:lnTo>
                    <a:pt x="1896" y="460"/>
                  </a:lnTo>
                  <a:lnTo>
                    <a:pt x="1879" y="482"/>
                  </a:lnTo>
                  <a:lnTo>
                    <a:pt x="1858" y="502"/>
                  </a:lnTo>
                  <a:lnTo>
                    <a:pt x="1832" y="520"/>
                  </a:lnTo>
                  <a:lnTo>
                    <a:pt x="1800" y="534"/>
                  </a:lnTo>
                  <a:lnTo>
                    <a:pt x="1074" y="846"/>
                  </a:lnTo>
                  <a:lnTo>
                    <a:pt x="1072" y="847"/>
                  </a:lnTo>
                  <a:lnTo>
                    <a:pt x="1062" y="851"/>
                  </a:lnTo>
                  <a:lnTo>
                    <a:pt x="1048" y="855"/>
                  </a:lnTo>
                  <a:lnTo>
                    <a:pt x="1030" y="861"/>
                  </a:lnTo>
                  <a:lnTo>
                    <a:pt x="1007" y="864"/>
                  </a:lnTo>
                  <a:lnTo>
                    <a:pt x="981" y="868"/>
                  </a:lnTo>
                  <a:lnTo>
                    <a:pt x="952" y="871"/>
                  </a:lnTo>
                  <a:lnTo>
                    <a:pt x="922" y="871"/>
                  </a:lnTo>
                  <a:lnTo>
                    <a:pt x="891" y="867"/>
                  </a:lnTo>
                  <a:lnTo>
                    <a:pt x="859" y="859"/>
                  </a:lnTo>
                  <a:lnTo>
                    <a:pt x="828" y="846"/>
                  </a:lnTo>
                  <a:lnTo>
                    <a:pt x="809" y="837"/>
                  </a:lnTo>
                  <a:lnTo>
                    <a:pt x="785" y="826"/>
                  </a:lnTo>
                  <a:lnTo>
                    <a:pt x="757" y="813"/>
                  </a:lnTo>
                  <a:lnTo>
                    <a:pt x="726" y="799"/>
                  </a:lnTo>
                  <a:lnTo>
                    <a:pt x="689" y="783"/>
                  </a:lnTo>
                  <a:lnTo>
                    <a:pt x="651" y="765"/>
                  </a:lnTo>
                  <a:lnTo>
                    <a:pt x="610" y="747"/>
                  </a:lnTo>
                  <a:lnTo>
                    <a:pt x="568" y="728"/>
                  </a:lnTo>
                  <a:lnTo>
                    <a:pt x="525" y="709"/>
                  </a:lnTo>
                  <a:lnTo>
                    <a:pt x="482" y="689"/>
                  </a:lnTo>
                  <a:lnTo>
                    <a:pt x="439" y="669"/>
                  </a:lnTo>
                  <a:lnTo>
                    <a:pt x="397" y="651"/>
                  </a:lnTo>
                  <a:lnTo>
                    <a:pt x="355" y="631"/>
                  </a:lnTo>
                  <a:lnTo>
                    <a:pt x="315" y="614"/>
                  </a:lnTo>
                  <a:lnTo>
                    <a:pt x="279" y="597"/>
                  </a:lnTo>
                  <a:lnTo>
                    <a:pt x="245" y="583"/>
                  </a:lnTo>
                  <a:lnTo>
                    <a:pt x="215" y="569"/>
                  </a:lnTo>
                  <a:lnTo>
                    <a:pt x="188" y="557"/>
                  </a:lnTo>
                  <a:lnTo>
                    <a:pt x="166" y="548"/>
                  </a:lnTo>
                  <a:lnTo>
                    <a:pt x="150" y="541"/>
                  </a:lnTo>
                  <a:lnTo>
                    <a:pt x="141" y="536"/>
                  </a:lnTo>
                  <a:lnTo>
                    <a:pt x="137" y="534"/>
                  </a:lnTo>
                  <a:lnTo>
                    <a:pt x="135" y="533"/>
                  </a:lnTo>
                  <a:lnTo>
                    <a:pt x="128" y="531"/>
                  </a:lnTo>
                  <a:lnTo>
                    <a:pt x="118" y="525"/>
                  </a:lnTo>
                  <a:lnTo>
                    <a:pt x="104" y="517"/>
                  </a:lnTo>
                  <a:lnTo>
                    <a:pt x="90" y="507"/>
                  </a:lnTo>
                  <a:lnTo>
                    <a:pt x="74" y="494"/>
                  </a:lnTo>
                  <a:lnTo>
                    <a:pt x="59" y="477"/>
                  </a:lnTo>
                  <a:lnTo>
                    <a:pt x="43" y="457"/>
                  </a:lnTo>
                  <a:lnTo>
                    <a:pt x="28" y="434"/>
                  </a:lnTo>
                  <a:lnTo>
                    <a:pt x="15" y="406"/>
                  </a:lnTo>
                  <a:lnTo>
                    <a:pt x="6" y="376"/>
                  </a:lnTo>
                  <a:lnTo>
                    <a:pt x="1" y="341"/>
                  </a:lnTo>
                  <a:lnTo>
                    <a:pt x="0" y="301"/>
                  </a:lnTo>
                  <a:lnTo>
                    <a:pt x="0" y="248"/>
                  </a:lnTo>
                  <a:lnTo>
                    <a:pt x="1" y="189"/>
                  </a:lnTo>
                  <a:lnTo>
                    <a:pt x="1" y="127"/>
                  </a:lnTo>
                  <a:lnTo>
                    <a:pt x="1" y="63"/>
                  </a:lnTo>
                  <a:lnTo>
                    <a:pt x="1"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68" name="Google Shape;368;p25"/>
            <p:cNvSpPr/>
            <p:nvPr/>
          </p:nvSpPr>
          <p:spPr>
            <a:xfrm>
              <a:off x="7726363" y="3224213"/>
              <a:ext cx="1333500" cy="1371600"/>
            </a:xfrm>
            <a:custGeom>
              <a:avLst/>
              <a:gdLst/>
              <a:ahLst/>
              <a:cxnLst/>
              <a:rect l="l" t="t" r="r" b="b"/>
              <a:pathLst>
                <a:path w="840" h="864" extrusionOk="0">
                  <a:moveTo>
                    <a:pt x="147" y="0"/>
                  </a:moveTo>
                  <a:lnTo>
                    <a:pt x="608" y="0"/>
                  </a:lnTo>
                  <a:lnTo>
                    <a:pt x="608" y="228"/>
                  </a:lnTo>
                  <a:lnTo>
                    <a:pt x="840" y="584"/>
                  </a:lnTo>
                  <a:lnTo>
                    <a:pt x="840" y="864"/>
                  </a:lnTo>
                  <a:lnTo>
                    <a:pt x="0" y="864"/>
                  </a:lnTo>
                  <a:lnTo>
                    <a:pt x="0" y="572"/>
                  </a:lnTo>
                  <a:lnTo>
                    <a:pt x="147" y="515"/>
                  </a:lnTo>
                  <a:lnTo>
                    <a:pt x="147" y="0"/>
                  </a:lnTo>
                  <a:close/>
                </a:path>
              </a:pathLst>
            </a:custGeom>
            <a:gradFill>
              <a:gsLst>
                <a:gs pos="0">
                  <a:srgbClr val="EBE8E2"/>
                </a:gs>
                <a:gs pos="77000">
                  <a:schemeClr val="accent3"/>
                </a:gs>
                <a:gs pos="100000">
                  <a:schemeClr val="accent3"/>
                </a:gs>
              </a:gsLst>
              <a:lin ang="24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69" name="Google Shape;369;p25"/>
            <p:cNvSpPr/>
            <p:nvPr/>
          </p:nvSpPr>
          <p:spPr>
            <a:xfrm>
              <a:off x="6886575" y="4595813"/>
              <a:ext cx="3071813" cy="1355725"/>
            </a:xfrm>
            <a:custGeom>
              <a:avLst/>
              <a:gdLst/>
              <a:ahLst/>
              <a:cxnLst/>
              <a:rect l="l" t="t" r="r" b="b"/>
              <a:pathLst>
                <a:path w="1935" h="854" extrusionOk="0">
                  <a:moveTo>
                    <a:pt x="529" y="0"/>
                  </a:moveTo>
                  <a:lnTo>
                    <a:pt x="1369" y="0"/>
                  </a:lnTo>
                  <a:lnTo>
                    <a:pt x="1369" y="84"/>
                  </a:lnTo>
                  <a:lnTo>
                    <a:pt x="1369" y="87"/>
                  </a:lnTo>
                  <a:lnTo>
                    <a:pt x="1369" y="95"/>
                  </a:lnTo>
                  <a:lnTo>
                    <a:pt x="1369" y="106"/>
                  </a:lnTo>
                  <a:lnTo>
                    <a:pt x="1373" y="122"/>
                  </a:lnTo>
                  <a:lnTo>
                    <a:pt x="1379" y="141"/>
                  </a:lnTo>
                  <a:lnTo>
                    <a:pt x="1386" y="161"/>
                  </a:lnTo>
                  <a:lnTo>
                    <a:pt x="1399" y="184"/>
                  </a:lnTo>
                  <a:lnTo>
                    <a:pt x="1418" y="206"/>
                  </a:lnTo>
                  <a:lnTo>
                    <a:pt x="1443" y="230"/>
                  </a:lnTo>
                  <a:lnTo>
                    <a:pt x="1473" y="253"/>
                  </a:lnTo>
                  <a:lnTo>
                    <a:pt x="1512" y="275"/>
                  </a:lnTo>
                  <a:lnTo>
                    <a:pt x="1561" y="300"/>
                  </a:lnTo>
                  <a:lnTo>
                    <a:pt x="1605" y="321"/>
                  </a:lnTo>
                  <a:lnTo>
                    <a:pt x="1645" y="340"/>
                  </a:lnTo>
                  <a:lnTo>
                    <a:pt x="1679" y="354"/>
                  </a:lnTo>
                  <a:lnTo>
                    <a:pt x="1706" y="364"/>
                  </a:lnTo>
                  <a:lnTo>
                    <a:pt x="1728" y="374"/>
                  </a:lnTo>
                  <a:lnTo>
                    <a:pt x="1744" y="379"/>
                  </a:lnTo>
                  <a:lnTo>
                    <a:pt x="1753" y="381"/>
                  </a:lnTo>
                  <a:lnTo>
                    <a:pt x="1757" y="383"/>
                  </a:lnTo>
                  <a:lnTo>
                    <a:pt x="1759" y="383"/>
                  </a:lnTo>
                  <a:lnTo>
                    <a:pt x="1765" y="384"/>
                  </a:lnTo>
                  <a:lnTo>
                    <a:pt x="1773" y="385"/>
                  </a:lnTo>
                  <a:lnTo>
                    <a:pt x="1785" y="389"/>
                  </a:lnTo>
                  <a:lnTo>
                    <a:pt x="1799" y="395"/>
                  </a:lnTo>
                  <a:lnTo>
                    <a:pt x="1814" y="401"/>
                  </a:lnTo>
                  <a:lnTo>
                    <a:pt x="1829" y="412"/>
                  </a:lnTo>
                  <a:lnTo>
                    <a:pt x="1846" y="423"/>
                  </a:lnTo>
                  <a:lnTo>
                    <a:pt x="1863" y="439"/>
                  </a:lnTo>
                  <a:lnTo>
                    <a:pt x="1879" y="459"/>
                  </a:lnTo>
                  <a:lnTo>
                    <a:pt x="1895" y="481"/>
                  </a:lnTo>
                  <a:lnTo>
                    <a:pt x="1908" y="508"/>
                  </a:lnTo>
                  <a:lnTo>
                    <a:pt x="1920" y="541"/>
                  </a:lnTo>
                  <a:lnTo>
                    <a:pt x="1928" y="578"/>
                  </a:lnTo>
                  <a:lnTo>
                    <a:pt x="1933" y="620"/>
                  </a:lnTo>
                  <a:lnTo>
                    <a:pt x="1935" y="668"/>
                  </a:lnTo>
                  <a:lnTo>
                    <a:pt x="1935" y="854"/>
                  </a:lnTo>
                  <a:lnTo>
                    <a:pt x="4" y="854"/>
                  </a:lnTo>
                  <a:lnTo>
                    <a:pt x="4" y="810"/>
                  </a:lnTo>
                  <a:lnTo>
                    <a:pt x="3" y="769"/>
                  </a:lnTo>
                  <a:lnTo>
                    <a:pt x="3" y="731"/>
                  </a:lnTo>
                  <a:lnTo>
                    <a:pt x="3" y="698"/>
                  </a:lnTo>
                  <a:lnTo>
                    <a:pt x="3" y="671"/>
                  </a:lnTo>
                  <a:lnTo>
                    <a:pt x="3" y="650"/>
                  </a:lnTo>
                  <a:lnTo>
                    <a:pt x="1" y="637"/>
                  </a:lnTo>
                  <a:lnTo>
                    <a:pt x="1" y="632"/>
                  </a:lnTo>
                  <a:lnTo>
                    <a:pt x="1" y="629"/>
                  </a:lnTo>
                  <a:lnTo>
                    <a:pt x="0" y="621"/>
                  </a:lnTo>
                  <a:lnTo>
                    <a:pt x="0" y="609"/>
                  </a:lnTo>
                  <a:lnTo>
                    <a:pt x="0" y="594"/>
                  </a:lnTo>
                  <a:lnTo>
                    <a:pt x="0" y="574"/>
                  </a:lnTo>
                  <a:lnTo>
                    <a:pt x="3" y="553"/>
                  </a:lnTo>
                  <a:lnTo>
                    <a:pt x="8" y="531"/>
                  </a:lnTo>
                  <a:lnTo>
                    <a:pt x="14" y="507"/>
                  </a:lnTo>
                  <a:lnTo>
                    <a:pt x="25" y="484"/>
                  </a:lnTo>
                  <a:lnTo>
                    <a:pt x="38" y="461"/>
                  </a:lnTo>
                  <a:lnTo>
                    <a:pt x="56" y="440"/>
                  </a:lnTo>
                  <a:lnTo>
                    <a:pt x="79" y="421"/>
                  </a:lnTo>
                  <a:lnTo>
                    <a:pt x="106" y="405"/>
                  </a:lnTo>
                  <a:lnTo>
                    <a:pt x="145" y="387"/>
                  </a:lnTo>
                  <a:lnTo>
                    <a:pt x="183" y="370"/>
                  </a:lnTo>
                  <a:lnTo>
                    <a:pt x="219" y="354"/>
                  </a:lnTo>
                  <a:lnTo>
                    <a:pt x="253" y="340"/>
                  </a:lnTo>
                  <a:lnTo>
                    <a:pt x="283" y="326"/>
                  </a:lnTo>
                  <a:lnTo>
                    <a:pt x="309" y="315"/>
                  </a:lnTo>
                  <a:lnTo>
                    <a:pt x="330" y="306"/>
                  </a:lnTo>
                  <a:lnTo>
                    <a:pt x="347" y="299"/>
                  </a:lnTo>
                  <a:lnTo>
                    <a:pt x="356" y="295"/>
                  </a:lnTo>
                  <a:lnTo>
                    <a:pt x="360" y="294"/>
                  </a:lnTo>
                  <a:lnTo>
                    <a:pt x="363" y="294"/>
                  </a:lnTo>
                  <a:lnTo>
                    <a:pt x="368" y="291"/>
                  </a:lnTo>
                  <a:lnTo>
                    <a:pt x="376" y="288"/>
                  </a:lnTo>
                  <a:lnTo>
                    <a:pt x="388" y="285"/>
                  </a:lnTo>
                  <a:lnTo>
                    <a:pt x="401" y="278"/>
                  </a:lnTo>
                  <a:lnTo>
                    <a:pt x="415" y="269"/>
                  </a:lnTo>
                  <a:lnTo>
                    <a:pt x="431" y="257"/>
                  </a:lnTo>
                  <a:lnTo>
                    <a:pt x="448" y="244"/>
                  </a:lnTo>
                  <a:lnTo>
                    <a:pt x="464" y="227"/>
                  </a:lnTo>
                  <a:lnTo>
                    <a:pt x="480" y="206"/>
                  </a:lnTo>
                  <a:lnTo>
                    <a:pt x="494" y="184"/>
                  </a:lnTo>
                  <a:lnTo>
                    <a:pt x="506" y="156"/>
                  </a:lnTo>
                  <a:lnTo>
                    <a:pt x="516" y="125"/>
                  </a:lnTo>
                  <a:lnTo>
                    <a:pt x="524" y="89"/>
                  </a:lnTo>
                  <a:lnTo>
                    <a:pt x="529" y="49"/>
                  </a:lnTo>
                  <a:lnTo>
                    <a:pt x="529" y="4"/>
                  </a:lnTo>
                  <a:lnTo>
                    <a:pt x="529"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sp>
        <p:nvSpPr>
          <p:cNvPr id="370" name="Google Shape;370;p25"/>
          <p:cNvSpPr txBox="1"/>
          <p:nvPr/>
        </p:nvSpPr>
        <p:spPr>
          <a:xfrm>
            <a:off x="6879952" y="15571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01</a:t>
            </a:r>
            <a:endParaRPr sz="3200">
              <a:solidFill>
                <a:schemeClr val="lt1"/>
              </a:solidFill>
              <a:latin typeface="Arial"/>
              <a:ea typeface="Arial"/>
              <a:cs typeface="Arial"/>
              <a:sym typeface="Arial"/>
            </a:endParaRPr>
          </a:p>
        </p:txBody>
      </p:sp>
      <p:sp>
        <p:nvSpPr>
          <p:cNvPr id="371" name="Google Shape;371;p25"/>
          <p:cNvSpPr txBox="1"/>
          <p:nvPr/>
        </p:nvSpPr>
        <p:spPr>
          <a:xfrm>
            <a:off x="6879952" y="24715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02</a:t>
            </a:r>
            <a:endParaRPr sz="3200">
              <a:solidFill>
                <a:schemeClr val="lt1"/>
              </a:solidFill>
              <a:latin typeface="Arial"/>
              <a:ea typeface="Arial"/>
              <a:cs typeface="Arial"/>
              <a:sym typeface="Arial"/>
            </a:endParaRPr>
          </a:p>
        </p:txBody>
      </p:sp>
      <p:sp>
        <p:nvSpPr>
          <p:cNvPr id="372" name="Google Shape;372;p25"/>
          <p:cNvSpPr txBox="1"/>
          <p:nvPr/>
        </p:nvSpPr>
        <p:spPr>
          <a:xfrm>
            <a:off x="6879952" y="3420408"/>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03</a:t>
            </a:r>
            <a:endParaRPr sz="3200">
              <a:solidFill>
                <a:schemeClr val="lt1"/>
              </a:solidFill>
              <a:latin typeface="Arial"/>
              <a:ea typeface="Arial"/>
              <a:cs typeface="Arial"/>
              <a:sym typeface="Arial"/>
            </a:endParaRPr>
          </a:p>
        </p:txBody>
      </p:sp>
      <p:sp>
        <p:nvSpPr>
          <p:cNvPr id="373" name="Google Shape;373;p25"/>
          <p:cNvSpPr txBox="1"/>
          <p:nvPr/>
        </p:nvSpPr>
        <p:spPr>
          <a:xfrm>
            <a:off x="6879952" y="4352061"/>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04</a:t>
            </a:r>
            <a:endParaRPr sz="3200">
              <a:solidFill>
                <a:schemeClr val="lt1"/>
              </a:solidFill>
              <a:latin typeface="Arial"/>
              <a:ea typeface="Arial"/>
              <a:cs typeface="Arial"/>
              <a:sym typeface="Arial"/>
            </a:endParaRPr>
          </a:p>
        </p:txBody>
      </p:sp>
      <p:sp>
        <p:nvSpPr>
          <p:cNvPr id="374" name="Google Shape;374;p25"/>
          <p:cNvSpPr txBox="1"/>
          <p:nvPr/>
        </p:nvSpPr>
        <p:spPr>
          <a:xfrm>
            <a:off x="6879952" y="5283714"/>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05</a:t>
            </a:r>
            <a:endParaRPr sz="3200">
              <a:solidFill>
                <a:schemeClr val="lt1"/>
              </a:solidFill>
              <a:latin typeface="Arial"/>
              <a:ea typeface="Arial"/>
              <a:cs typeface="Arial"/>
              <a:sym typeface="Arial"/>
            </a:endParaRPr>
          </a:p>
        </p:txBody>
      </p:sp>
      <p:grpSp>
        <p:nvGrpSpPr>
          <p:cNvPr id="375" name="Google Shape;375;p25"/>
          <p:cNvGrpSpPr/>
          <p:nvPr/>
        </p:nvGrpSpPr>
        <p:grpSpPr>
          <a:xfrm>
            <a:off x="3059233" y="1577986"/>
            <a:ext cx="398116" cy="548480"/>
            <a:chOff x="36769675" y="-10404475"/>
            <a:chExt cx="7073900" cy="9745663"/>
          </a:xfrm>
        </p:grpSpPr>
        <p:sp>
          <p:nvSpPr>
            <p:cNvPr id="376" name="Google Shape;376;p25"/>
            <p:cNvSpPr/>
            <p:nvPr/>
          </p:nvSpPr>
          <p:spPr>
            <a:xfrm>
              <a:off x="36769675" y="-10404475"/>
              <a:ext cx="7073900" cy="9745663"/>
            </a:xfrm>
            <a:custGeom>
              <a:avLst/>
              <a:gdLst/>
              <a:ahLst/>
              <a:cxnLst/>
              <a:rect l="l" t="t" r="r" b="b"/>
              <a:pathLst>
                <a:path w="4456" h="6139" extrusionOk="0">
                  <a:moveTo>
                    <a:pt x="2228" y="0"/>
                  </a:moveTo>
                  <a:lnTo>
                    <a:pt x="2527" y="20"/>
                  </a:lnTo>
                  <a:lnTo>
                    <a:pt x="2820" y="80"/>
                  </a:lnTo>
                  <a:lnTo>
                    <a:pt x="3093" y="173"/>
                  </a:lnTo>
                  <a:lnTo>
                    <a:pt x="3352" y="306"/>
                  </a:lnTo>
                  <a:lnTo>
                    <a:pt x="3591" y="465"/>
                  </a:lnTo>
                  <a:lnTo>
                    <a:pt x="3804" y="652"/>
                  </a:lnTo>
                  <a:lnTo>
                    <a:pt x="3991" y="864"/>
                  </a:lnTo>
                  <a:lnTo>
                    <a:pt x="4150" y="1104"/>
                  </a:lnTo>
                  <a:lnTo>
                    <a:pt x="4283" y="1363"/>
                  </a:lnTo>
                  <a:lnTo>
                    <a:pt x="4376" y="1636"/>
                  </a:lnTo>
                  <a:lnTo>
                    <a:pt x="4436" y="1929"/>
                  </a:lnTo>
                  <a:lnTo>
                    <a:pt x="4456" y="2228"/>
                  </a:lnTo>
                  <a:lnTo>
                    <a:pt x="4436" y="2514"/>
                  </a:lnTo>
                  <a:lnTo>
                    <a:pt x="4383" y="2786"/>
                  </a:lnTo>
                  <a:lnTo>
                    <a:pt x="4303" y="3053"/>
                  </a:lnTo>
                  <a:lnTo>
                    <a:pt x="4183" y="3299"/>
                  </a:lnTo>
                  <a:lnTo>
                    <a:pt x="4044" y="3525"/>
                  </a:lnTo>
                  <a:lnTo>
                    <a:pt x="4044" y="3525"/>
                  </a:lnTo>
                  <a:lnTo>
                    <a:pt x="2228" y="6139"/>
                  </a:lnTo>
                  <a:lnTo>
                    <a:pt x="445" y="3571"/>
                  </a:lnTo>
                  <a:lnTo>
                    <a:pt x="452" y="3571"/>
                  </a:lnTo>
                  <a:lnTo>
                    <a:pt x="292" y="3339"/>
                  </a:lnTo>
                  <a:lnTo>
                    <a:pt x="166" y="3086"/>
                  </a:lnTo>
                  <a:lnTo>
                    <a:pt x="73" y="2813"/>
                  </a:lnTo>
                  <a:lnTo>
                    <a:pt x="20" y="2527"/>
                  </a:lnTo>
                  <a:lnTo>
                    <a:pt x="0" y="2228"/>
                  </a:lnTo>
                  <a:lnTo>
                    <a:pt x="20" y="1929"/>
                  </a:lnTo>
                  <a:lnTo>
                    <a:pt x="80" y="1636"/>
                  </a:lnTo>
                  <a:lnTo>
                    <a:pt x="173" y="1363"/>
                  </a:lnTo>
                  <a:lnTo>
                    <a:pt x="299" y="1104"/>
                  </a:lnTo>
                  <a:lnTo>
                    <a:pt x="459" y="864"/>
                  </a:lnTo>
                  <a:lnTo>
                    <a:pt x="652" y="652"/>
                  </a:lnTo>
                  <a:lnTo>
                    <a:pt x="864" y="465"/>
                  </a:lnTo>
                  <a:lnTo>
                    <a:pt x="1104" y="306"/>
                  </a:lnTo>
                  <a:lnTo>
                    <a:pt x="1357" y="173"/>
                  </a:lnTo>
                  <a:lnTo>
                    <a:pt x="1636" y="80"/>
                  </a:lnTo>
                  <a:lnTo>
                    <a:pt x="1922" y="20"/>
                  </a:lnTo>
                  <a:lnTo>
                    <a:pt x="2228"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77" name="Google Shape;377;p25"/>
            <p:cNvSpPr/>
            <p:nvPr/>
          </p:nvSpPr>
          <p:spPr>
            <a:xfrm>
              <a:off x="37898388" y="-9201150"/>
              <a:ext cx="4814887" cy="4814888"/>
            </a:xfrm>
            <a:custGeom>
              <a:avLst/>
              <a:gdLst/>
              <a:ahLst/>
              <a:cxnLst/>
              <a:rect l="l" t="t" r="r" b="b"/>
              <a:pathLst>
                <a:path w="3033" h="3033" extrusionOk="0">
                  <a:moveTo>
                    <a:pt x="1517" y="0"/>
                  </a:moveTo>
                  <a:lnTo>
                    <a:pt x="1763" y="20"/>
                  </a:lnTo>
                  <a:lnTo>
                    <a:pt x="1996" y="80"/>
                  </a:lnTo>
                  <a:lnTo>
                    <a:pt x="2215" y="166"/>
                  </a:lnTo>
                  <a:lnTo>
                    <a:pt x="2415" y="293"/>
                  </a:lnTo>
                  <a:lnTo>
                    <a:pt x="2588" y="446"/>
                  </a:lnTo>
                  <a:lnTo>
                    <a:pt x="2741" y="619"/>
                  </a:lnTo>
                  <a:lnTo>
                    <a:pt x="2861" y="818"/>
                  </a:lnTo>
                  <a:lnTo>
                    <a:pt x="2954" y="1038"/>
                  </a:lnTo>
                  <a:lnTo>
                    <a:pt x="3014" y="1270"/>
                  </a:lnTo>
                  <a:lnTo>
                    <a:pt x="3033" y="1516"/>
                  </a:lnTo>
                  <a:lnTo>
                    <a:pt x="3014" y="1762"/>
                  </a:lnTo>
                  <a:lnTo>
                    <a:pt x="2954" y="1995"/>
                  </a:lnTo>
                  <a:lnTo>
                    <a:pt x="2861" y="2215"/>
                  </a:lnTo>
                  <a:lnTo>
                    <a:pt x="2741" y="2414"/>
                  </a:lnTo>
                  <a:lnTo>
                    <a:pt x="2588" y="2587"/>
                  </a:lnTo>
                  <a:lnTo>
                    <a:pt x="2415" y="2740"/>
                  </a:lnTo>
                  <a:lnTo>
                    <a:pt x="2215" y="2860"/>
                  </a:lnTo>
                  <a:lnTo>
                    <a:pt x="1996" y="2953"/>
                  </a:lnTo>
                  <a:lnTo>
                    <a:pt x="1763" y="3013"/>
                  </a:lnTo>
                  <a:lnTo>
                    <a:pt x="1517" y="3033"/>
                  </a:lnTo>
                  <a:lnTo>
                    <a:pt x="1271" y="3013"/>
                  </a:lnTo>
                  <a:lnTo>
                    <a:pt x="1038" y="2953"/>
                  </a:lnTo>
                  <a:lnTo>
                    <a:pt x="819" y="2860"/>
                  </a:lnTo>
                  <a:lnTo>
                    <a:pt x="619" y="2740"/>
                  </a:lnTo>
                  <a:lnTo>
                    <a:pt x="446" y="2587"/>
                  </a:lnTo>
                  <a:lnTo>
                    <a:pt x="293" y="2414"/>
                  </a:lnTo>
                  <a:lnTo>
                    <a:pt x="167" y="2215"/>
                  </a:lnTo>
                  <a:lnTo>
                    <a:pt x="80" y="1995"/>
                  </a:lnTo>
                  <a:lnTo>
                    <a:pt x="20" y="1762"/>
                  </a:lnTo>
                  <a:lnTo>
                    <a:pt x="0" y="1516"/>
                  </a:lnTo>
                  <a:lnTo>
                    <a:pt x="20" y="1270"/>
                  </a:lnTo>
                  <a:lnTo>
                    <a:pt x="80" y="1038"/>
                  </a:lnTo>
                  <a:lnTo>
                    <a:pt x="167" y="818"/>
                  </a:lnTo>
                  <a:lnTo>
                    <a:pt x="293" y="619"/>
                  </a:lnTo>
                  <a:lnTo>
                    <a:pt x="446" y="446"/>
                  </a:lnTo>
                  <a:lnTo>
                    <a:pt x="619" y="293"/>
                  </a:lnTo>
                  <a:lnTo>
                    <a:pt x="819" y="166"/>
                  </a:lnTo>
                  <a:lnTo>
                    <a:pt x="1038" y="80"/>
                  </a:lnTo>
                  <a:lnTo>
                    <a:pt x="1271" y="20"/>
                  </a:lnTo>
                  <a:lnTo>
                    <a:pt x="1517" y="0"/>
                  </a:lnTo>
                  <a:close/>
                </a:path>
              </a:pathLst>
            </a:custGeom>
            <a:solidFill>
              <a:schemeClr val="accen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78" name="Google Shape;378;p25"/>
            <p:cNvSpPr/>
            <p:nvPr/>
          </p:nvSpPr>
          <p:spPr>
            <a:xfrm>
              <a:off x="38765163" y="-8335963"/>
              <a:ext cx="3082925" cy="3082925"/>
            </a:xfrm>
            <a:custGeom>
              <a:avLst/>
              <a:gdLst/>
              <a:ahLst/>
              <a:cxnLst/>
              <a:rect l="l" t="t" r="r" b="b"/>
              <a:pathLst>
                <a:path w="1942" h="1942" extrusionOk="0">
                  <a:moveTo>
                    <a:pt x="971" y="0"/>
                  </a:moveTo>
                  <a:lnTo>
                    <a:pt x="1164" y="20"/>
                  </a:lnTo>
                  <a:lnTo>
                    <a:pt x="1350" y="74"/>
                  </a:lnTo>
                  <a:lnTo>
                    <a:pt x="1516" y="167"/>
                  </a:lnTo>
                  <a:lnTo>
                    <a:pt x="1656" y="286"/>
                  </a:lnTo>
                  <a:lnTo>
                    <a:pt x="1776" y="426"/>
                  </a:lnTo>
                  <a:lnTo>
                    <a:pt x="1862" y="592"/>
                  </a:lnTo>
                  <a:lnTo>
                    <a:pt x="1922" y="778"/>
                  </a:lnTo>
                  <a:lnTo>
                    <a:pt x="1942" y="971"/>
                  </a:lnTo>
                  <a:lnTo>
                    <a:pt x="1922" y="1164"/>
                  </a:lnTo>
                  <a:lnTo>
                    <a:pt x="1862" y="1350"/>
                  </a:lnTo>
                  <a:lnTo>
                    <a:pt x="1776" y="1517"/>
                  </a:lnTo>
                  <a:lnTo>
                    <a:pt x="1656" y="1656"/>
                  </a:lnTo>
                  <a:lnTo>
                    <a:pt x="1516" y="1776"/>
                  </a:lnTo>
                  <a:lnTo>
                    <a:pt x="1350" y="1869"/>
                  </a:lnTo>
                  <a:lnTo>
                    <a:pt x="1164" y="1922"/>
                  </a:lnTo>
                  <a:lnTo>
                    <a:pt x="971" y="1942"/>
                  </a:lnTo>
                  <a:lnTo>
                    <a:pt x="771" y="1922"/>
                  </a:lnTo>
                  <a:lnTo>
                    <a:pt x="592" y="1869"/>
                  </a:lnTo>
                  <a:lnTo>
                    <a:pt x="426" y="1776"/>
                  </a:lnTo>
                  <a:lnTo>
                    <a:pt x="286" y="1656"/>
                  </a:lnTo>
                  <a:lnTo>
                    <a:pt x="166" y="1517"/>
                  </a:lnTo>
                  <a:lnTo>
                    <a:pt x="73" y="1350"/>
                  </a:lnTo>
                  <a:lnTo>
                    <a:pt x="20" y="1164"/>
                  </a:lnTo>
                  <a:lnTo>
                    <a:pt x="0" y="971"/>
                  </a:lnTo>
                  <a:lnTo>
                    <a:pt x="20" y="778"/>
                  </a:lnTo>
                  <a:lnTo>
                    <a:pt x="73" y="592"/>
                  </a:lnTo>
                  <a:lnTo>
                    <a:pt x="166" y="426"/>
                  </a:lnTo>
                  <a:lnTo>
                    <a:pt x="286" y="286"/>
                  </a:lnTo>
                  <a:lnTo>
                    <a:pt x="426" y="167"/>
                  </a:lnTo>
                  <a:lnTo>
                    <a:pt x="592" y="74"/>
                  </a:lnTo>
                  <a:lnTo>
                    <a:pt x="771" y="20"/>
                  </a:lnTo>
                  <a:lnTo>
                    <a:pt x="971"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79" name="Google Shape;379;p25"/>
          <p:cNvGrpSpPr/>
          <p:nvPr/>
        </p:nvGrpSpPr>
        <p:grpSpPr>
          <a:xfrm>
            <a:off x="3006674" y="2544283"/>
            <a:ext cx="503234" cy="483486"/>
            <a:chOff x="36241038" y="4387850"/>
            <a:chExt cx="8131175" cy="7812088"/>
          </a:xfrm>
        </p:grpSpPr>
        <p:sp>
          <p:nvSpPr>
            <p:cNvPr id="380" name="Google Shape;380;p25"/>
            <p:cNvSpPr/>
            <p:nvPr/>
          </p:nvSpPr>
          <p:spPr>
            <a:xfrm>
              <a:off x="37530088" y="4694238"/>
              <a:ext cx="1593850" cy="2395538"/>
            </a:xfrm>
            <a:prstGeom prst="rect">
              <a:avLst/>
            </a:pr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81" name="Google Shape;381;p25"/>
            <p:cNvSpPr/>
            <p:nvPr/>
          </p:nvSpPr>
          <p:spPr>
            <a:xfrm>
              <a:off x="37085588" y="4926013"/>
              <a:ext cx="6442075" cy="7273925"/>
            </a:xfrm>
            <a:custGeom>
              <a:avLst/>
              <a:gdLst/>
              <a:ahLst/>
              <a:cxnLst/>
              <a:rect l="l" t="t" r="r" b="b"/>
              <a:pathLst>
                <a:path w="4058" h="4582" extrusionOk="0">
                  <a:moveTo>
                    <a:pt x="1896" y="0"/>
                  </a:moveTo>
                  <a:lnTo>
                    <a:pt x="4058" y="1829"/>
                  </a:lnTo>
                  <a:lnTo>
                    <a:pt x="4058" y="4582"/>
                  </a:lnTo>
                  <a:lnTo>
                    <a:pt x="0" y="4582"/>
                  </a:lnTo>
                  <a:lnTo>
                    <a:pt x="0" y="1676"/>
                  </a:lnTo>
                  <a:lnTo>
                    <a:pt x="1896"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82" name="Google Shape;382;p25"/>
            <p:cNvSpPr/>
            <p:nvPr/>
          </p:nvSpPr>
          <p:spPr>
            <a:xfrm>
              <a:off x="36241038" y="4387850"/>
              <a:ext cx="8131175" cy="4329113"/>
            </a:xfrm>
            <a:custGeom>
              <a:avLst/>
              <a:gdLst/>
              <a:ahLst/>
              <a:cxnLst/>
              <a:rect l="l" t="t" r="r" b="b"/>
              <a:pathLst>
                <a:path w="5122" h="2727" extrusionOk="0">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83" name="Google Shape;383;p25"/>
            <p:cNvSpPr/>
            <p:nvPr/>
          </p:nvSpPr>
          <p:spPr>
            <a:xfrm>
              <a:off x="39598600" y="9772650"/>
              <a:ext cx="1416050" cy="2427288"/>
            </a:xfrm>
            <a:prstGeom prst="rect">
              <a:avLst/>
            </a:pr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84" name="Google Shape;384;p25"/>
          <p:cNvGrpSpPr/>
          <p:nvPr/>
        </p:nvGrpSpPr>
        <p:grpSpPr>
          <a:xfrm>
            <a:off x="3010042" y="5384800"/>
            <a:ext cx="496498" cy="360022"/>
            <a:chOff x="16463963" y="-10542588"/>
            <a:chExt cx="10337800" cy="7496175"/>
          </a:xfrm>
        </p:grpSpPr>
        <p:sp>
          <p:nvSpPr>
            <p:cNvPr id="385" name="Google Shape;385;p25"/>
            <p:cNvSpPr/>
            <p:nvPr/>
          </p:nvSpPr>
          <p:spPr>
            <a:xfrm>
              <a:off x="19442113" y="-9771063"/>
              <a:ext cx="7359650" cy="6240463"/>
            </a:xfrm>
            <a:custGeom>
              <a:avLst/>
              <a:gdLst/>
              <a:ahLst/>
              <a:cxnLst/>
              <a:rect l="l" t="t" r="r" b="b"/>
              <a:pathLst>
                <a:path w="4636" h="3931" extrusionOk="0">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86" name="Google Shape;386;p25"/>
            <p:cNvSpPr/>
            <p:nvPr/>
          </p:nvSpPr>
          <p:spPr>
            <a:xfrm>
              <a:off x="16463963" y="-10542588"/>
              <a:ext cx="8837612" cy="7496175"/>
            </a:xfrm>
            <a:custGeom>
              <a:avLst/>
              <a:gdLst/>
              <a:ahLst/>
              <a:cxnLst/>
              <a:rect l="l" t="t" r="r" b="b"/>
              <a:pathLst>
                <a:path w="5567" h="4722" extrusionOk="0">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87" name="Google Shape;387;p25"/>
          <p:cNvGrpSpPr/>
          <p:nvPr/>
        </p:nvGrpSpPr>
        <p:grpSpPr>
          <a:xfrm>
            <a:off x="3003033" y="3479453"/>
            <a:ext cx="510516" cy="474432"/>
            <a:chOff x="2745929" y="3208533"/>
            <a:chExt cx="1170200" cy="1087488"/>
          </a:xfrm>
        </p:grpSpPr>
        <p:grpSp>
          <p:nvGrpSpPr>
            <p:cNvPr id="388" name="Google Shape;388;p25"/>
            <p:cNvGrpSpPr/>
            <p:nvPr/>
          </p:nvGrpSpPr>
          <p:grpSpPr>
            <a:xfrm>
              <a:off x="2745929" y="3208533"/>
              <a:ext cx="1170200" cy="1087488"/>
              <a:chOff x="26484263" y="15241588"/>
              <a:chExt cx="9725025" cy="9037638"/>
            </a:xfrm>
          </p:grpSpPr>
          <p:sp>
            <p:nvSpPr>
              <p:cNvPr id="389" name="Google Shape;389;p25"/>
              <p:cNvSpPr/>
              <p:nvPr/>
            </p:nvSpPr>
            <p:spPr>
              <a:xfrm>
                <a:off x="26484263" y="19475450"/>
                <a:ext cx="5227637" cy="4803775"/>
              </a:xfrm>
              <a:custGeom>
                <a:avLst/>
                <a:gdLst/>
                <a:ahLst/>
                <a:cxnLst/>
                <a:rect l="l" t="t" r="r" b="b"/>
                <a:pathLst>
                  <a:path w="3293" h="3026" extrusionOk="0">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90" name="Google Shape;390;p25"/>
              <p:cNvSpPr/>
              <p:nvPr/>
            </p:nvSpPr>
            <p:spPr>
              <a:xfrm>
                <a:off x="29378275" y="15241588"/>
                <a:ext cx="6831012" cy="6819900"/>
              </a:xfrm>
              <a:custGeom>
                <a:avLst/>
                <a:gdLst/>
                <a:ahLst/>
                <a:cxnLst/>
                <a:rect l="l" t="t" r="r" b="b"/>
                <a:pathLst>
                  <a:path w="4303" h="4296" extrusionOk="0">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91" name="Google Shape;391;p25"/>
              <p:cNvSpPr/>
              <p:nvPr/>
            </p:nvSpPr>
            <p:spPr>
              <a:xfrm>
                <a:off x="30359350" y="16222663"/>
                <a:ext cx="4868862" cy="4857750"/>
              </a:xfrm>
              <a:custGeom>
                <a:avLst/>
                <a:gdLst/>
                <a:ahLst/>
                <a:cxnLst/>
                <a:rect l="l" t="t" r="r" b="b"/>
                <a:pathLst>
                  <a:path w="3067" h="3060" extrusionOk="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92" name="Google Shape;392;p25"/>
            <p:cNvGrpSpPr/>
            <p:nvPr/>
          </p:nvGrpSpPr>
          <p:grpSpPr>
            <a:xfrm>
              <a:off x="3323662" y="3437365"/>
              <a:ext cx="362965" cy="362965"/>
              <a:chOff x="4942284" y="2380951"/>
              <a:chExt cx="791943" cy="791943"/>
            </a:xfrm>
          </p:grpSpPr>
          <p:sp>
            <p:nvSpPr>
              <p:cNvPr id="393" name="Google Shape;393;p25"/>
              <p:cNvSpPr/>
              <p:nvPr/>
            </p:nvSpPr>
            <p:spPr>
              <a:xfrm>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394" name="Google Shape;394;p25"/>
              <p:cNvSpPr/>
              <p:nvPr/>
            </p:nvSpPr>
            <p:spPr>
              <a:xfrm rot="5400000">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grpSp>
      <p:grpSp>
        <p:nvGrpSpPr>
          <p:cNvPr id="395" name="Google Shape;395;p25"/>
          <p:cNvGrpSpPr/>
          <p:nvPr/>
        </p:nvGrpSpPr>
        <p:grpSpPr>
          <a:xfrm>
            <a:off x="3002736" y="4382991"/>
            <a:ext cx="511110" cy="515038"/>
            <a:chOff x="2802244" y="4390077"/>
            <a:chExt cx="511110" cy="515038"/>
          </a:xfrm>
        </p:grpSpPr>
        <p:sp>
          <p:nvSpPr>
            <p:cNvPr id="396" name="Google Shape;396;p25"/>
            <p:cNvSpPr/>
            <p:nvPr/>
          </p:nvSpPr>
          <p:spPr>
            <a:xfrm>
              <a:off x="2802244" y="4437111"/>
              <a:ext cx="405782" cy="468003"/>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397" name="Google Shape;397;p25"/>
            <p:cNvSpPr/>
            <p:nvPr/>
          </p:nvSpPr>
          <p:spPr>
            <a:xfrm>
              <a:off x="2866790" y="4390077"/>
              <a:ext cx="446564" cy="515038"/>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398" name="Google Shape;398;p25"/>
          <p:cNvGrpSpPr/>
          <p:nvPr/>
        </p:nvGrpSpPr>
        <p:grpSpPr>
          <a:xfrm>
            <a:off x="3509667" y="1470804"/>
            <a:ext cx="3593357" cy="4481595"/>
            <a:chOff x="3443646" y="1470804"/>
            <a:chExt cx="3593357" cy="4481595"/>
          </a:xfrm>
        </p:grpSpPr>
        <p:grpSp>
          <p:nvGrpSpPr>
            <p:cNvPr id="399" name="Google Shape;399;p25"/>
            <p:cNvGrpSpPr/>
            <p:nvPr/>
          </p:nvGrpSpPr>
          <p:grpSpPr>
            <a:xfrm>
              <a:off x="3718148" y="1470804"/>
              <a:ext cx="2812146" cy="748329"/>
              <a:chOff x="2166793" y="1742858"/>
              <a:chExt cx="2311379" cy="748329"/>
            </a:xfrm>
          </p:grpSpPr>
          <p:sp>
            <p:nvSpPr>
              <p:cNvPr id="400" name="Google Shape;400;p25"/>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is able to create a group name for a reservation.</a:t>
                </a:r>
                <a:r>
                  <a:rPr lang="en-IN" sz="1200" dirty="0">
                    <a:solidFill>
                      <a:schemeClr val="bg1">
                        <a:lumMod val="65000"/>
                      </a:schemeClr>
                    </a:solidFill>
                    <a:latin typeface="Arial"/>
                    <a:ea typeface="Arial"/>
                    <a:cs typeface="Arial"/>
                    <a:sym typeface="Arial"/>
                  </a:rPr>
                  <a:t> </a:t>
                </a:r>
                <a:endParaRPr lang="en-IN" sz="1200" dirty="0">
                  <a:solidFill>
                    <a:schemeClr val="bg1">
                      <a:lumMod val="65000"/>
                    </a:schemeClr>
                  </a:solidFill>
                </a:endParaRPr>
              </a:p>
            </p:txBody>
          </p:sp>
          <p:sp>
            <p:nvSpPr>
              <p:cNvPr id="401" name="Google Shape;401;p25"/>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GREATE A GROUP</a:t>
                </a:r>
                <a:endParaRPr sz="1600" b="1" dirty="0">
                  <a:solidFill>
                    <a:srgbClr val="262626"/>
                  </a:solidFill>
                  <a:latin typeface="Calibri"/>
                  <a:ea typeface="Calibri"/>
                  <a:cs typeface="Calibri"/>
                  <a:sym typeface="Calibri"/>
                </a:endParaRPr>
              </a:p>
            </p:txBody>
          </p:sp>
        </p:grpSp>
        <p:grpSp>
          <p:nvGrpSpPr>
            <p:cNvPr id="402" name="Google Shape;402;p25"/>
            <p:cNvGrpSpPr/>
            <p:nvPr/>
          </p:nvGrpSpPr>
          <p:grpSpPr>
            <a:xfrm>
              <a:off x="3718148" y="2399719"/>
              <a:ext cx="3043514" cy="748329"/>
              <a:chOff x="2166793" y="1742858"/>
              <a:chExt cx="2501547" cy="748329"/>
            </a:xfrm>
          </p:grpSpPr>
          <p:sp>
            <p:nvSpPr>
              <p:cNvPr id="403" name="Google Shape;403;p25"/>
              <p:cNvSpPr/>
              <p:nvPr/>
            </p:nvSpPr>
            <p:spPr>
              <a:xfrm>
                <a:off x="2166793" y="2029522"/>
                <a:ext cx="2501547"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will be able to create a group account and add a group of clients at once.</a:t>
                </a:r>
              </a:p>
            </p:txBody>
          </p:sp>
          <p:sp>
            <p:nvSpPr>
              <p:cNvPr id="404" name="Google Shape;404;p25"/>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GROUP SCHEDULING</a:t>
                </a:r>
                <a:endParaRPr sz="1600" b="1" dirty="0">
                  <a:solidFill>
                    <a:srgbClr val="262626"/>
                  </a:solidFill>
                  <a:latin typeface="Calibri"/>
                  <a:ea typeface="Calibri"/>
                  <a:cs typeface="Calibri"/>
                  <a:sym typeface="Calibri"/>
                </a:endParaRPr>
              </a:p>
            </p:txBody>
          </p:sp>
        </p:grpSp>
        <p:grpSp>
          <p:nvGrpSpPr>
            <p:cNvPr id="405" name="Google Shape;405;p25"/>
            <p:cNvGrpSpPr/>
            <p:nvPr/>
          </p:nvGrpSpPr>
          <p:grpSpPr>
            <a:xfrm>
              <a:off x="3718148" y="3314119"/>
              <a:ext cx="3318855" cy="748329"/>
              <a:chOff x="2166793" y="1742858"/>
              <a:chExt cx="2727857" cy="748329"/>
            </a:xfrm>
          </p:grpSpPr>
          <p:sp>
            <p:nvSpPr>
              <p:cNvPr id="406" name="Google Shape;406;p25"/>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Employee will be able to register an individual under a distinct group name.</a:t>
                </a:r>
                <a:endParaRPr lang="en-IN" sz="1200" dirty="0"/>
              </a:p>
            </p:txBody>
          </p:sp>
          <p:sp>
            <p:nvSpPr>
              <p:cNvPr id="407" name="Google Shape;407;p25"/>
              <p:cNvSpPr txBox="1"/>
              <p:nvPr/>
            </p:nvSpPr>
            <p:spPr>
              <a:xfrm>
                <a:off x="2166794" y="1742858"/>
                <a:ext cx="2727856"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ADD NEW GROUP MEMBERS</a:t>
                </a:r>
                <a:endParaRPr sz="1600" b="1" dirty="0">
                  <a:solidFill>
                    <a:srgbClr val="262626"/>
                  </a:solidFill>
                  <a:latin typeface="Calibri"/>
                  <a:ea typeface="Calibri"/>
                  <a:cs typeface="Calibri"/>
                  <a:sym typeface="Calibri"/>
                </a:endParaRPr>
              </a:p>
            </p:txBody>
          </p:sp>
        </p:grpSp>
        <p:grpSp>
          <p:nvGrpSpPr>
            <p:cNvPr id="408" name="Google Shape;408;p25"/>
            <p:cNvGrpSpPr/>
            <p:nvPr/>
          </p:nvGrpSpPr>
          <p:grpSpPr>
            <a:xfrm>
              <a:off x="3718148" y="4257547"/>
              <a:ext cx="2812146" cy="748329"/>
              <a:chOff x="2166793" y="1742858"/>
              <a:chExt cx="2311379" cy="748329"/>
            </a:xfrm>
          </p:grpSpPr>
          <p:sp>
            <p:nvSpPr>
              <p:cNvPr id="409" name="Google Shape;409;p25"/>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latin typeface="Arial"/>
                    <a:ea typeface="Arial"/>
                    <a:cs typeface="Arial"/>
                    <a:sym typeface="Arial"/>
                  </a:rPr>
                  <a:t>Th</a:t>
                </a:r>
                <a:r>
                  <a:rPr lang="en-IN" sz="1200" dirty="0">
                    <a:solidFill>
                      <a:schemeClr val="bg1">
                        <a:lumMod val="65000"/>
                      </a:schemeClr>
                    </a:solidFill>
                  </a:rPr>
                  <a:t>e employee will be able to print the group bill.</a:t>
                </a:r>
                <a:r>
                  <a:rPr lang="en-IN" sz="1200" dirty="0">
                    <a:solidFill>
                      <a:schemeClr val="bg1">
                        <a:lumMod val="65000"/>
                      </a:schemeClr>
                    </a:solidFill>
                    <a:latin typeface="Arial"/>
                    <a:ea typeface="Arial"/>
                    <a:cs typeface="Arial"/>
                    <a:sym typeface="Arial"/>
                  </a:rPr>
                  <a:t> </a:t>
                </a:r>
                <a:endParaRPr lang="en-IN" sz="1200" dirty="0">
                  <a:solidFill>
                    <a:schemeClr val="bg1">
                      <a:lumMod val="65000"/>
                    </a:schemeClr>
                  </a:solidFill>
                </a:endParaRPr>
              </a:p>
            </p:txBody>
          </p:sp>
          <p:sp>
            <p:nvSpPr>
              <p:cNvPr id="410" name="Google Shape;410;p25"/>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GROUP BILL</a:t>
                </a:r>
                <a:endParaRPr sz="1600" b="1" dirty="0">
                  <a:solidFill>
                    <a:srgbClr val="262626"/>
                  </a:solidFill>
                  <a:latin typeface="Calibri"/>
                  <a:ea typeface="Calibri"/>
                  <a:cs typeface="Calibri"/>
                  <a:sym typeface="Calibri"/>
                </a:endParaRPr>
              </a:p>
            </p:txBody>
          </p:sp>
        </p:grpSp>
        <p:grpSp>
          <p:nvGrpSpPr>
            <p:cNvPr id="411" name="Google Shape;411;p25"/>
            <p:cNvGrpSpPr/>
            <p:nvPr/>
          </p:nvGrpSpPr>
          <p:grpSpPr>
            <a:xfrm>
              <a:off x="3443646" y="5171947"/>
              <a:ext cx="3240466" cy="780452"/>
              <a:chOff x="1941172" y="1742858"/>
              <a:chExt cx="2663427" cy="780452"/>
            </a:xfrm>
          </p:grpSpPr>
          <p:sp>
            <p:nvSpPr>
              <p:cNvPr id="412" name="Google Shape;412;p25"/>
              <p:cNvSpPr/>
              <p:nvPr/>
            </p:nvSpPr>
            <p:spPr>
              <a:xfrm>
                <a:off x="1941172" y="2061645"/>
                <a:ext cx="2663427"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Administrator will be able to print a weekly audit sheet and show cancellations and reservations.</a:t>
                </a:r>
              </a:p>
            </p:txBody>
          </p:sp>
          <p:sp>
            <p:nvSpPr>
              <p:cNvPr id="413" name="Google Shape;413;p25"/>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WEEKLY AUDIT</a:t>
                </a:r>
                <a:endParaRPr sz="1600" b="1" dirty="0">
                  <a:solidFill>
                    <a:srgbClr val="262626"/>
                  </a:solidFill>
                  <a:latin typeface="Calibri"/>
                  <a:ea typeface="Calibri"/>
                  <a:cs typeface="Calibri"/>
                  <a:sym typeface="Calibri"/>
                </a:endParaRPr>
              </a:p>
            </p:txBody>
          </p:sp>
        </p:grpSp>
      </p:grpSp>
    </p:spTree>
    <p:extLst>
      <p:ext uri="{BB962C8B-B14F-4D97-AF65-F5344CB8AC3E}">
        <p14:creationId xmlns:p14="http://schemas.microsoft.com/office/powerpoint/2010/main" val="2779225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Shape 417"/>
        <p:cNvGrpSpPr/>
        <p:nvPr/>
      </p:nvGrpSpPr>
      <p:grpSpPr>
        <a:xfrm>
          <a:off x="0" y="0"/>
          <a:ext cx="0" cy="0"/>
          <a:chOff x="0" y="0"/>
          <a:chExt cx="0" cy="0"/>
        </a:xfrm>
      </p:grpSpPr>
      <p:sp>
        <p:nvSpPr>
          <p:cNvPr id="418" name="Google Shape;418;p26"/>
          <p:cNvSpPr txBox="1">
            <a:spLocks noGrp="1"/>
          </p:cNvSpPr>
          <p:nvPr>
            <p:ph type="title"/>
          </p:nvPr>
        </p:nvSpPr>
        <p:spPr>
          <a:xfrm>
            <a:off x="1979612" y="274641"/>
            <a:ext cx="8229600" cy="711081"/>
          </a:xfrm>
          <a:prstGeom prst="rect">
            <a:avLst/>
          </a:prstGeom>
          <a:noFill/>
          <a:ln>
            <a:noFill/>
          </a:ln>
        </p:spPr>
        <p:txBody>
          <a:bodyPr spcFirstLastPara="1" vert="horz" wrap="square" lIns="121875" tIns="60925" rIns="121875" bIns="60925" rtlCol="0" anchor="ctr" anchorCtr="0">
            <a:noAutofit/>
          </a:bodyPr>
          <a:lstStyle/>
          <a:p>
            <a:pPr>
              <a:spcBef>
                <a:spcPts val="0"/>
              </a:spcBef>
              <a:buClr>
                <a:srgbClr val="3F3F3F"/>
              </a:buClr>
              <a:buSzPts val="3600"/>
            </a:pPr>
            <a:r>
              <a:rPr lang="en-IN" dirty="0">
                <a:solidFill>
                  <a:srgbClr val="3F3F3F"/>
                </a:solidFill>
              </a:rPr>
              <a:t>Print Group Bill</a:t>
            </a:r>
            <a:endParaRPr dirty="0">
              <a:solidFill>
                <a:srgbClr val="262626"/>
              </a:solidFill>
            </a:endParaRPr>
          </a:p>
        </p:txBody>
      </p:sp>
      <p:sp>
        <p:nvSpPr>
          <p:cNvPr id="419" name="Google Shape;419;p26"/>
          <p:cNvSpPr/>
          <p:nvPr/>
        </p:nvSpPr>
        <p:spPr>
          <a:xfrm flipH="1">
            <a:off x="2452448" y="4203940"/>
            <a:ext cx="6428113" cy="867736"/>
          </a:xfrm>
          <a:prstGeom prst="homePlate">
            <a:avLst>
              <a:gd name="adj" fmla="val 50000"/>
            </a:avLst>
          </a:prstGeom>
          <a:gradFill>
            <a:gsLst>
              <a:gs pos="0">
                <a:schemeClr val="accent4"/>
              </a:gs>
              <a:gs pos="100000">
                <a:srgbClr val="D79900"/>
              </a:gs>
            </a:gsLst>
            <a:lin ang="10800000" scaled="0"/>
          </a:gradFill>
          <a:ln w="25400" cap="flat" cmpd="sng">
            <a:solidFill>
              <a:srgbClr val="FFD263"/>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420" name="Google Shape;420;p26"/>
          <p:cNvSpPr/>
          <p:nvPr/>
        </p:nvSpPr>
        <p:spPr>
          <a:xfrm>
            <a:off x="6875666" y="6001039"/>
            <a:ext cx="3130243" cy="207034"/>
          </a:xfrm>
          <a:prstGeom prst="ellipse">
            <a:avLst/>
          </a:prstGeom>
          <a:gradFill>
            <a:gsLst>
              <a:gs pos="0">
                <a:srgbClr val="000000">
                  <a:alpha val="53725"/>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rgbClr val="FFFFFF"/>
              </a:solidFill>
              <a:latin typeface="Calibri"/>
              <a:ea typeface="Calibri"/>
              <a:cs typeface="Calibri"/>
              <a:sym typeface="Calibri"/>
            </a:endParaRPr>
          </a:p>
        </p:txBody>
      </p:sp>
      <p:sp>
        <p:nvSpPr>
          <p:cNvPr id="421" name="Google Shape;421;p26"/>
          <p:cNvSpPr/>
          <p:nvPr/>
        </p:nvSpPr>
        <p:spPr>
          <a:xfrm flipH="1">
            <a:off x="2452448" y="2343055"/>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422" name="Google Shape;422;p26"/>
          <p:cNvSpPr/>
          <p:nvPr/>
        </p:nvSpPr>
        <p:spPr>
          <a:xfrm flipH="1">
            <a:off x="2452448" y="1412613"/>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423" name="Google Shape;423;p26"/>
          <p:cNvSpPr/>
          <p:nvPr/>
        </p:nvSpPr>
        <p:spPr>
          <a:xfrm flipH="1">
            <a:off x="2452448" y="3273498"/>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424" name="Google Shape;424;p26"/>
          <p:cNvSpPr/>
          <p:nvPr/>
        </p:nvSpPr>
        <p:spPr>
          <a:xfrm flipH="1">
            <a:off x="2452447" y="5134381"/>
            <a:ext cx="6323520" cy="867736"/>
          </a:xfrm>
          <a:custGeom>
            <a:avLst/>
            <a:gdLst/>
            <a:ahLst/>
            <a:cxnLst/>
            <a:rect l="l" t="t" r="r" b="b"/>
            <a:pathLst>
              <a:path w="6428113" h="867736" extrusionOk="0">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425" name="Google Shape;425;p26"/>
          <p:cNvGrpSpPr/>
          <p:nvPr/>
        </p:nvGrpSpPr>
        <p:grpSpPr>
          <a:xfrm>
            <a:off x="7784896" y="1396788"/>
            <a:ext cx="2078057" cy="4634014"/>
            <a:chOff x="6886575" y="484188"/>
            <a:chExt cx="3071813" cy="6850063"/>
          </a:xfrm>
        </p:grpSpPr>
        <p:sp>
          <p:nvSpPr>
            <p:cNvPr id="426" name="Google Shape;426;p26"/>
            <p:cNvSpPr/>
            <p:nvPr/>
          </p:nvSpPr>
          <p:spPr>
            <a:xfrm>
              <a:off x="7958138" y="484188"/>
              <a:ext cx="1101725" cy="1370013"/>
            </a:xfrm>
            <a:custGeom>
              <a:avLst/>
              <a:gdLst/>
              <a:ahLst/>
              <a:cxnLst/>
              <a:rect l="l" t="t" r="r" b="b"/>
              <a:pathLst>
                <a:path w="694" h="863" extrusionOk="0">
                  <a:moveTo>
                    <a:pt x="347" y="0"/>
                  </a:moveTo>
                  <a:lnTo>
                    <a:pt x="694" y="325"/>
                  </a:lnTo>
                  <a:lnTo>
                    <a:pt x="494" y="570"/>
                  </a:lnTo>
                  <a:lnTo>
                    <a:pt x="694" y="845"/>
                  </a:lnTo>
                  <a:lnTo>
                    <a:pt x="681" y="863"/>
                  </a:lnTo>
                  <a:lnTo>
                    <a:pt x="0" y="863"/>
                  </a:lnTo>
                  <a:lnTo>
                    <a:pt x="0" y="303"/>
                  </a:lnTo>
                  <a:lnTo>
                    <a:pt x="347"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27" name="Google Shape;427;p26"/>
            <p:cNvSpPr/>
            <p:nvPr/>
          </p:nvSpPr>
          <p:spPr>
            <a:xfrm>
              <a:off x="7958138" y="1854200"/>
              <a:ext cx="1101725" cy="1370013"/>
            </a:xfrm>
            <a:custGeom>
              <a:avLst/>
              <a:gdLst/>
              <a:ahLst/>
              <a:cxnLst/>
              <a:rect l="l" t="t" r="r" b="b"/>
              <a:pathLst>
                <a:path w="694" h="863" extrusionOk="0">
                  <a:moveTo>
                    <a:pt x="0" y="0"/>
                  </a:moveTo>
                  <a:lnTo>
                    <a:pt x="681" y="0"/>
                  </a:lnTo>
                  <a:lnTo>
                    <a:pt x="485" y="267"/>
                  </a:lnTo>
                  <a:lnTo>
                    <a:pt x="694" y="529"/>
                  </a:lnTo>
                  <a:lnTo>
                    <a:pt x="462" y="819"/>
                  </a:lnTo>
                  <a:lnTo>
                    <a:pt x="462" y="863"/>
                  </a:lnTo>
                  <a:lnTo>
                    <a:pt x="1" y="863"/>
                  </a:lnTo>
                  <a:lnTo>
                    <a:pt x="0"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28" name="Google Shape;428;p26"/>
            <p:cNvSpPr/>
            <p:nvPr/>
          </p:nvSpPr>
          <p:spPr>
            <a:xfrm>
              <a:off x="6891338" y="5951538"/>
              <a:ext cx="3067050" cy="1382713"/>
            </a:xfrm>
            <a:custGeom>
              <a:avLst/>
              <a:gdLst/>
              <a:ahLst/>
              <a:cxnLst/>
              <a:rect l="l" t="t" r="r" b="b"/>
              <a:pathLst>
                <a:path w="1932" h="871" extrusionOk="0">
                  <a:moveTo>
                    <a:pt x="964" y="117"/>
                  </a:moveTo>
                  <a:lnTo>
                    <a:pt x="926" y="119"/>
                  </a:lnTo>
                  <a:lnTo>
                    <a:pt x="889" y="130"/>
                  </a:lnTo>
                  <a:lnTo>
                    <a:pt x="857" y="146"/>
                  </a:lnTo>
                  <a:lnTo>
                    <a:pt x="826" y="166"/>
                  </a:lnTo>
                  <a:lnTo>
                    <a:pt x="802" y="193"/>
                  </a:lnTo>
                  <a:lnTo>
                    <a:pt x="779" y="223"/>
                  </a:lnTo>
                  <a:lnTo>
                    <a:pt x="764" y="256"/>
                  </a:lnTo>
                  <a:lnTo>
                    <a:pt x="754" y="292"/>
                  </a:lnTo>
                  <a:lnTo>
                    <a:pt x="750" y="330"/>
                  </a:lnTo>
                  <a:lnTo>
                    <a:pt x="754" y="368"/>
                  </a:lnTo>
                  <a:lnTo>
                    <a:pt x="764" y="405"/>
                  </a:lnTo>
                  <a:lnTo>
                    <a:pt x="779" y="438"/>
                  </a:lnTo>
                  <a:lnTo>
                    <a:pt x="802" y="468"/>
                  </a:lnTo>
                  <a:lnTo>
                    <a:pt x="826" y="494"/>
                  </a:lnTo>
                  <a:lnTo>
                    <a:pt x="857" y="515"/>
                  </a:lnTo>
                  <a:lnTo>
                    <a:pt x="889" y="531"/>
                  </a:lnTo>
                  <a:lnTo>
                    <a:pt x="926" y="540"/>
                  </a:lnTo>
                  <a:lnTo>
                    <a:pt x="964" y="544"/>
                  </a:lnTo>
                  <a:lnTo>
                    <a:pt x="1003" y="540"/>
                  </a:lnTo>
                  <a:lnTo>
                    <a:pt x="1039" y="531"/>
                  </a:lnTo>
                  <a:lnTo>
                    <a:pt x="1073" y="515"/>
                  </a:lnTo>
                  <a:lnTo>
                    <a:pt x="1102" y="494"/>
                  </a:lnTo>
                  <a:lnTo>
                    <a:pt x="1128" y="468"/>
                  </a:lnTo>
                  <a:lnTo>
                    <a:pt x="1149" y="438"/>
                  </a:lnTo>
                  <a:lnTo>
                    <a:pt x="1165" y="405"/>
                  </a:lnTo>
                  <a:lnTo>
                    <a:pt x="1175" y="368"/>
                  </a:lnTo>
                  <a:lnTo>
                    <a:pt x="1178" y="330"/>
                  </a:lnTo>
                  <a:lnTo>
                    <a:pt x="1175" y="292"/>
                  </a:lnTo>
                  <a:lnTo>
                    <a:pt x="1165" y="256"/>
                  </a:lnTo>
                  <a:lnTo>
                    <a:pt x="1149" y="223"/>
                  </a:lnTo>
                  <a:lnTo>
                    <a:pt x="1128" y="193"/>
                  </a:lnTo>
                  <a:lnTo>
                    <a:pt x="1102" y="166"/>
                  </a:lnTo>
                  <a:lnTo>
                    <a:pt x="1073" y="146"/>
                  </a:lnTo>
                  <a:lnTo>
                    <a:pt x="1039" y="130"/>
                  </a:lnTo>
                  <a:lnTo>
                    <a:pt x="1003" y="119"/>
                  </a:lnTo>
                  <a:lnTo>
                    <a:pt x="964" y="117"/>
                  </a:lnTo>
                  <a:close/>
                  <a:moveTo>
                    <a:pt x="1" y="0"/>
                  </a:moveTo>
                  <a:lnTo>
                    <a:pt x="1932" y="0"/>
                  </a:lnTo>
                  <a:lnTo>
                    <a:pt x="1932" y="311"/>
                  </a:lnTo>
                  <a:lnTo>
                    <a:pt x="1932" y="313"/>
                  </a:lnTo>
                  <a:lnTo>
                    <a:pt x="1932" y="321"/>
                  </a:lnTo>
                  <a:lnTo>
                    <a:pt x="1932" y="334"/>
                  </a:lnTo>
                  <a:lnTo>
                    <a:pt x="1931" y="350"/>
                  </a:lnTo>
                  <a:lnTo>
                    <a:pt x="1929" y="369"/>
                  </a:lnTo>
                  <a:lnTo>
                    <a:pt x="1925" y="390"/>
                  </a:lnTo>
                  <a:lnTo>
                    <a:pt x="1918" y="413"/>
                  </a:lnTo>
                  <a:lnTo>
                    <a:pt x="1908" y="436"/>
                  </a:lnTo>
                  <a:lnTo>
                    <a:pt x="1896" y="460"/>
                  </a:lnTo>
                  <a:lnTo>
                    <a:pt x="1879" y="482"/>
                  </a:lnTo>
                  <a:lnTo>
                    <a:pt x="1858" y="502"/>
                  </a:lnTo>
                  <a:lnTo>
                    <a:pt x="1832" y="520"/>
                  </a:lnTo>
                  <a:lnTo>
                    <a:pt x="1800" y="534"/>
                  </a:lnTo>
                  <a:lnTo>
                    <a:pt x="1074" y="846"/>
                  </a:lnTo>
                  <a:lnTo>
                    <a:pt x="1072" y="847"/>
                  </a:lnTo>
                  <a:lnTo>
                    <a:pt x="1062" y="851"/>
                  </a:lnTo>
                  <a:lnTo>
                    <a:pt x="1048" y="855"/>
                  </a:lnTo>
                  <a:lnTo>
                    <a:pt x="1030" y="861"/>
                  </a:lnTo>
                  <a:lnTo>
                    <a:pt x="1007" y="864"/>
                  </a:lnTo>
                  <a:lnTo>
                    <a:pt x="981" y="868"/>
                  </a:lnTo>
                  <a:lnTo>
                    <a:pt x="952" y="871"/>
                  </a:lnTo>
                  <a:lnTo>
                    <a:pt x="922" y="871"/>
                  </a:lnTo>
                  <a:lnTo>
                    <a:pt x="891" y="867"/>
                  </a:lnTo>
                  <a:lnTo>
                    <a:pt x="859" y="859"/>
                  </a:lnTo>
                  <a:lnTo>
                    <a:pt x="828" y="846"/>
                  </a:lnTo>
                  <a:lnTo>
                    <a:pt x="809" y="837"/>
                  </a:lnTo>
                  <a:lnTo>
                    <a:pt x="785" y="826"/>
                  </a:lnTo>
                  <a:lnTo>
                    <a:pt x="757" y="813"/>
                  </a:lnTo>
                  <a:lnTo>
                    <a:pt x="726" y="799"/>
                  </a:lnTo>
                  <a:lnTo>
                    <a:pt x="689" y="783"/>
                  </a:lnTo>
                  <a:lnTo>
                    <a:pt x="651" y="765"/>
                  </a:lnTo>
                  <a:lnTo>
                    <a:pt x="610" y="747"/>
                  </a:lnTo>
                  <a:lnTo>
                    <a:pt x="568" y="728"/>
                  </a:lnTo>
                  <a:lnTo>
                    <a:pt x="525" y="709"/>
                  </a:lnTo>
                  <a:lnTo>
                    <a:pt x="482" y="689"/>
                  </a:lnTo>
                  <a:lnTo>
                    <a:pt x="439" y="669"/>
                  </a:lnTo>
                  <a:lnTo>
                    <a:pt x="397" y="651"/>
                  </a:lnTo>
                  <a:lnTo>
                    <a:pt x="355" y="631"/>
                  </a:lnTo>
                  <a:lnTo>
                    <a:pt x="315" y="614"/>
                  </a:lnTo>
                  <a:lnTo>
                    <a:pt x="279" y="597"/>
                  </a:lnTo>
                  <a:lnTo>
                    <a:pt x="245" y="583"/>
                  </a:lnTo>
                  <a:lnTo>
                    <a:pt x="215" y="569"/>
                  </a:lnTo>
                  <a:lnTo>
                    <a:pt x="188" y="557"/>
                  </a:lnTo>
                  <a:lnTo>
                    <a:pt x="166" y="548"/>
                  </a:lnTo>
                  <a:lnTo>
                    <a:pt x="150" y="541"/>
                  </a:lnTo>
                  <a:lnTo>
                    <a:pt x="141" y="536"/>
                  </a:lnTo>
                  <a:lnTo>
                    <a:pt x="137" y="534"/>
                  </a:lnTo>
                  <a:lnTo>
                    <a:pt x="135" y="533"/>
                  </a:lnTo>
                  <a:lnTo>
                    <a:pt x="128" y="531"/>
                  </a:lnTo>
                  <a:lnTo>
                    <a:pt x="118" y="525"/>
                  </a:lnTo>
                  <a:lnTo>
                    <a:pt x="104" y="517"/>
                  </a:lnTo>
                  <a:lnTo>
                    <a:pt x="90" y="507"/>
                  </a:lnTo>
                  <a:lnTo>
                    <a:pt x="74" y="494"/>
                  </a:lnTo>
                  <a:lnTo>
                    <a:pt x="59" y="477"/>
                  </a:lnTo>
                  <a:lnTo>
                    <a:pt x="43" y="457"/>
                  </a:lnTo>
                  <a:lnTo>
                    <a:pt x="28" y="434"/>
                  </a:lnTo>
                  <a:lnTo>
                    <a:pt x="15" y="406"/>
                  </a:lnTo>
                  <a:lnTo>
                    <a:pt x="6" y="376"/>
                  </a:lnTo>
                  <a:lnTo>
                    <a:pt x="1" y="341"/>
                  </a:lnTo>
                  <a:lnTo>
                    <a:pt x="0" y="301"/>
                  </a:lnTo>
                  <a:lnTo>
                    <a:pt x="0" y="248"/>
                  </a:lnTo>
                  <a:lnTo>
                    <a:pt x="1" y="189"/>
                  </a:lnTo>
                  <a:lnTo>
                    <a:pt x="1" y="127"/>
                  </a:lnTo>
                  <a:lnTo>
                    <a:pt x="1" y="63"/>
                  </a:lnTo>
                  <a:lnTo>
                    <a:pt x="1"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29" name="Google Shape;429;p26"/>
            <p:cNvSpPr/>
            <p:nvPr/>
          </p:nvSpPr>
          <p:spPr>
            <a:xfrm>
              <a:off x="7726363" y="3224213"/>
              <a:ext cx="1333500" cy="1371600"/>
            </a:xfrm>
            <a:custGeom>
              <a:avLst/>
              <a:gdLst/>
              <a:ahLst/>
              <a:cxnLst/>
              <a:rect l="l" t="t" r="r" b="b"/>
              <a:pathLst>
                <a:path w="840" h="864" extrusionOk="0">
                  <a:moveTo>
                    <a:pt x="147" y="0"/>
                  </a:moveTo>
                  <a:lnTo>
                    <a:pt x="608" y="0"/>
                  </a:lnTo>
                  <a:lnTo>
                    <a:pt x="608" y="228"/>
                  </a:lnTo>
                  <a:lnTo>
                    <a:pt x="840" y="584"/>
                  </a:lnTo>
                  <a:lnTo>
                    <a:pt x="840" y="864"/>
                  </a:lnTo>
                  <a:lnTo>
                    <a:pt x="0" y="864"/>
                  </a:lnTo>
                  <a:lnTo>
                    <a:pt x="0" y="572"/>
                  </a:lnTo>
                  <a:lnTo>
                    <a:pt x="147" y="515"/>
                  </a:lnTo>
                  <a:lnTo>
                    <a:pt x="147"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30" name="Google Shape;430;p26"/>
            <p:cNvSpPr/>
            <p:nvPr/>
          </p:nvSpPr>
          <p:spPr>
            <a:xfrm>
              <a:off x="6886575" y="4595813"/>
              <a:ext cx="3071813" cy="1355725"/>
            </a:xfrm>
            <a:custGeom>
              <a:avLst/>
              <a:gdLst/>
              <a:ahLst/>
              <a:cxnLst/>
              <a:rect l="l" t="t" r="r" b="b"/>
              <a:pathLst>
                <a:path w="1935" h="854" extrusionOk="0">
                  <a:moveTo>
                    <a:pt x="529" y="0"/>
                  </a:moveTo>
                  <a:lnTo>
                    <a:pt x="1369" y="0"/>
                  </a:lnTo>
                  <a:lnTo>
                    <a:pt x="1369" y="84"/>
                  </a:lnTo>
                  <a:lnTo>
                    <a:pt x="1369" y="87"/>
                  </a:lnTo>
                  <a:lnTo>
                    <a:pt x="1369" y="95"/>
                  </a:lnTo>
                  <a:lnTo>
                    <a:pt x="1369" y="106"/>
                  </a:lnTo>
                  <a:lnTo>
                    <a:pt x="1373" y="122"/>
                  </a:lnTo>
                  <a:lnTo>
                    <a:pt x="1379" y="141"/>
                  </a:lnTo>
                  <a:lnTo>
                    <a:pt x="1386" y="161"/>
                  </a:lnTo>
                  <a:lnTo>
                    <a:pt x="1399" y="184"/>
                  </a:lnTo>
                  <a:lnTo>
                    <a:pt x="1418" y="206"/>
                  </a:lnTo>
                  <a:lnTo>
                    <a:pt x="1443" y="230"/>
                  </a:lnTo>
                  <a:lnTo>
                    <a:pt x="1473" y="253"/>
                  </a:lnTo>
                  <a:lnTo>
                    <a:pt x="1512" y="275"/>
                  </a:lnTo>
                  <a:lnTo>
                    <a:pt x="1561" y="300"/>
                  </a:lnTo>
                  <a:lnTo>
                    <a:pt x="1605" y="321"/>
                  </a:lnTo>
                  <a:lnTo>
                    <a:pt x="1645" y="340"/>
                  </a:lnTo>
                  <a:lnTo>
                    <a:pt x="1679" y="354"/>
                  </a:lnTo>
                  <a:lnTo>
                    <a:pt x="1706" y="364"/>
                  </a:lnTo>
                  <a:lnTo>
                    <a:pt x="1728" y="374"/>
                  </a:lnTo>
                  <a:lnTo>
                    <a:pt x="1744" y="379"/>
                  </a:lnTo>
                  <a:lnTo>
                    <a:pt x="1753" y="381"/>
                  </a:lnTo>
                  <a:lnTo>
                    <a:pt x="1757" y="383"/>
                  </a:lnTo>
                  <a:lnTo>
                    <a:pt x="1759" y="383"/>
                  </a:lnTo>
                  <a:lnTo>
                    <a:pt x="1765" y="384"/>
                  </a:lnTo>
                  <a:lnTo>
                    <a:pt x="1773" y="385"/>
                  </a:lnTo>
                  <a:lnTo>
                    <a:pt x="1785" y="389"/>
                  </a:lnTo>
                  <a:lnTo>
                    <a:pt x="1799" y="395"/>
                  </a:lnTo>
                  <a:lnTo>
                    <a:pt x="1814" y="401"/>
                  </a:lnTo>
                  <a:lnTo>
                    <a:pt x="1829" y="412"/>
                  </a:lnTo>
                  <a:lnTo>
                    <a:pt x="1846" y="423"/>
                  </a:lnTo>
                  <a:lnTo>
                    <a:pt x="1863" y="439"/>
                  </a:lnTo>
                  <a:lnTo>
                    <a:pt x="1879" y="459"/>
                  </a:lnTo>
                  <a:lnTo>
                    <a:pt x="1895" y="481"/>
                  </a:lnTo>
                  <a:lnTo>
                    <a:pt x="1908" y="508"/>
                  </a:lnTo>
                  <a:lnTo>
                    <a:pt x="1920" y="541"/>
                  </a:lnTo>
                  <a:lnTo>
                    <a:pt x="1928" y="578"/>
                  </a:lnTo>
                  <a:lnTo>
                    <a:pt x="1933" y="620"/>
                  </a:lnTo>
                  <a:lnTo>
                    <a:pt x="1935" y="668"/>
                  </a:lnTo>
                  <a:lnTo>
                    <a:pt x="1935" y="854"/>
                  </a:lnTo>
                  <a:lnTo>
                    <a:pt x="4" y="854"/>
                  </a:lnTo>
                  <a:lnTo>
                    <a:pt x="4" y="810"/>
                  </a:lnTo>
                  <a:lnTo>
                    <a:pt x="3" y="769"/>
                  </a:lnTo>
                  <a:lnTo>
                    <a:pt x="3" y="731"/>
                  </a:lnTo>
                  <a:lnTo>
                    <a:pt x="3" y="698"/>
                  </a:lnTo>
                  <a:lnTo>
                    <a:pt x="3" y="671"/>
                  </a:lnTo>
                  <a:lnTo>
                    <a:pt x="3" y="650"/>
                  </a:lnTo>
                  <a:lnTo>
                    <a:pt x="1" y="637"/>
                  </a:lnTo>
                  <a:lnTo>
                    <a:pt x="1" y="632"/>
                  </a:lnTo>
                  <a:lnTo>
                    <a:pt x="1" y="629"/>
                  </a:lnTo>
                  <a:lnTo>
                    <a:pt x="0" y="621"/>
                  </a:lnTo>
                  <a:lnTo>
                    <a:pt x="0" y="609"/>
                  </a:lnTo>
                  <a:lnTo>
                    <a:pt x="0" y="594"/>
                  </a:lnTo>
                  <a:lnTo>
                    <a:pt x="0" y="574"/>
                  </a:lnTo>
                  <a:lnTo>
                    <a:pt x="3" y="553"/>
                  </a:lnTo>
                  <a:lnTo>
                    <a:pt x="8" y="531"/>
                  </a:lnTo>
                  <a:lnTo>
                    <a:pt x="14" y="507"/>
                  </a:lnTo>
                  <a:lnTo>
                    <a:pt x="25" y="484"/>
                  </a:lnTo>
                  <a:lnTo>
                    <a:pt x="38" y="461"/>
                  </a:lnTo>
                  <a:lnTo>
                    <a:pt x="56" y="440"/>
                  </a:lnTo>
                  <a:lnTo>
                    <a:pt x="79" y="421"/>
                  </a:lnTo>
                  <a:lnTo>
                    <a:pt x="106" y="405"/>
                  </a:lnTo>
                  <a:lnTo>
                    <a:pt x="145" y="387"/>
                  </a:lnTo>
                  <a:lnTo>
                    <a:pt x="183" y="370"/>
                  </a:lnTo>
                  <a:lnTo>
                    <a:pt x="219" y="354"/>
                  </a:lnTo>
                  <a:lnTo>
                    <a:pt x="253" y="340"/>
                  </a:lnTo>
                  <a:lnTo>
                    <a:pt x="283" y="326"/>
                  </a:lnTo>
                  <a:lnTo>
                    <a:pt x="309" y="315"/>
                  </a:lnTo>
                  <a:lnTo>
                    <a:pt x="330" y="306"/>
                  </a:lnTo>
                  <a:lnTo>
                    <a:pt x="347" y="299"/>
                  </a:lnTo>
                  <a:lnTo>
                    <a:pt x="356" y="295"/>
                  </a:lnTo>
                  <a:lnTo>
                    <a:pt x="360" y="294"/>
                  </a:lnTo>
                  <a:lnTo>
                    <a:pt x="363" y="294"/>
                  </a:lnTo>
                  <a:lnTo>
                    <a:pt x="368" y="291"/>
                  </a:lnTo>
                  <a:lnTo>
                    <a:pt x="376" y="288"/>
                  </a:lnTo>
                  <a:lnTo>
                    <a:pt x="388" y="285"/>
                  </a:lnTo>
                  <a:lnTo>
                    <a:pt x="401" y="278"/>
                  </a:lnTo>
                  <a:lnTo>
                    <a:pt x="415" y="269"/>
                  </a:lnTo>
                  <a:lnTo>
                    <a:pt x="431" y="257"/>
                  </a:lnTo>
                  <a:lnTo>
                    <a:pt x="448" y="244"/>
                  </a:lnTo>
                  <a:lnTo>
                    <a:pt x="464" y="227"/>
                  </a:lnTo>
                  <a:lnTo>
                    <a:pt x="480" y="206"/>
                  </a:lnTo>
                  <a:lnTo>
                    <a:pt x="494" y="184"/>
                  </a:lnTo>
                  <a:lnTo>
                    <a:pt x="506" y="156"/>
                  </a:lnTo>
                  <a:lnTo>
                    <a:pt x="516" y="125"/>
                  </a:lnTo>
                  <a:lnTo>
                    <a:pt x="524" y="89"/>
                  </a:lnTo>
                  <a:lnTo>
                    <a:pt x="529" y="49"/>
                  </a:lnTo>
                  <a:lnTo>
                    <a:pt x="529" y="4"/>
                  </a:lnTo>
                  <a:lnTo>
                    <a:pt x="529" y="0"/>
                  </a:lnTo>
                  <a:close/>
                </a:path>
              </a:pathLst>
            </a:custGeom>
            <a:gradFill>
              <a:gsLst>
                <a:gs pos="0">
                  <a:srgbClr val="FFD776"/>
                </a:gs>
                <a:gs pos="65000">
                  <a:srgbClr val="CF9300"/>
                </a:gs>
                <a:gs pos="100000">
                  <a:srgbClr val="CF9300"/>
                </a:gs>
              </a:gsLst>
              <a:lin ang="24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sp>
        <p:nvSpPr>
          <p:cNvPr id="431" name="Google Shape;431;p26"/>
          <p:cNvSpPr txBox="1"/>
          <p:nvPr/>
        </p:nvSpPr>
        <p:spPr>
          <a:xfrm>
            <a:off x="6877219" y="15571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01</a:t>
            </a:r>
            <a:endParaRPr sz="3200">
              <a:solidFill>
                <a:schemeClr val="lt1"/>
              </a:solidFill>
              <a:latin typeface="Arial"/>
              <a:ea typeface="Arial"/>
              <a:cs typeface="Arial"/>
              <a:sym typeface="Arial"/>
            </a:endParaRPr>
          </a:p>
        </p:txBody>
      </p:sp>
      <p:sp>
        <p:nvSpPr>
          <p:cNvPr id="432" name="Google Shape;432;p26"/>
          <p:cNvSpPr txBox="1"/>
          <p:nvPr/>
        </p:nvSpPr>
        <p:spPr>
          <a:xfrm>
            <a:off x="6877219" y="24715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02</a:t>
            </a:r>
            <a:endParaRPr sz="3200">
              <a:solidFill>
                <a:schemeClr val="lt1"/>
              </a:solidFill>
              <a:latin typeface="Arial"/>
              <a:ea typeface="Arial"/>
              <a:cs typeface="Arial"/>
              <a:sym typeface="Arial"/>
            </a:endParaRPr>
          </a:p>
        </p:txBody>
      </p:sp>
      <p:sp>
        <p:nvSpPr>
          <p:cNvPr id="433" name="Google Shape;433;p26"/>
          <p:cNvSpPr txBox="1"/>
          <p:nvPr/>
        </p:nvSpPr>
        <p:spPr>
          <a:xfrm>
            <a:off x="6877219" y="3420408"/>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03</a:t>
            </a:r>
            <a:endParaRPr sz="3200">
              <a:solidFill>
                <a:schemeClr val="lt1"/>
              </a:solidFill>
              <a:latin typeface="Arial"/>
              <a:ea typeface="Arial"/>
              <a:cs typeface="Arial"/>
              <a:sym typeface="Arial"/>
            </a:endParaRPr>
          </a:p>
        </p:txBody>
      </p:sp>
      <p:sp>
        <p:nvSpPr>
          <p:cNvPr id="434" name="Google Shape;434;p26"/>
          <p:cNvSpPr txBox="1"/>
          <p:nvPr/>
        </p:nvSpPr>
        <p:spPr>
          <a:xfrm>
            <a:off x="6877219" y="4352061"/>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04</a:t>
            </a:r>
            <a:endParaRPr sz="3200">
              <a:solidFill>
                <a:schemeClr val="lt1"/>
              </a:solidFill>
              <a:latin typeface="Arial"/>
              <a:ea typeface="Arial"/>
              <a:cs typeface="Arial"/>
              <a:sym typeface="Arial"/>
            </a:endParaRPr>
          </a:p>
        </p:txBody>
      </p:sp>
      <p:sp>
        <p:nvSpPr>
          <p:cNvPr id="435" name="Google Shape;435;p26"/>
          <p:cNvSpPr txBox="1"/>
          <p:nvPr/>
        </p:nvSpPr>
        <p:spPr>
          <a:xfrm>
            <a:off x="6877219" y="5283714"/>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05</a:t>
            </a:r>
            <a:endParaRPr sz="3200">
              <a:solidFill>
                <a:schemeClr val="lt1"/>
              </a:solidFill>
              <a:latin typeface="Arial"/>
              <a:ea typeface="Arial"/>
              <a:cs typeface="Arial"/>
              <a:sym typeface="Arial"/>
            </a:endParaRPr>
          </a:p>
        </p:txBody>
      </p:sp>
      <p:grpSp>
        <p:nvGrpSpPr>
          <p:cNvPr id="436" name="Google Shape;436;p26"/>
          <p:cNvGrpSpPr/>
          <p:nvPr/>
        </p:nvGrpSpPr>
        <p:grpSpPr>
          <a:xfrm>
            <a:off x="3056500" y="1577986"/>
            <a:ext cx="398116" cy="548480"/>
            <a:chOff x="36769675" y="-10404475"/>
            <a:chExt cx="7073900" cy="9745663"/>
          </a:xfrm>
        </p:grpSpPr>
        <p:sp>
          <p:nvSpPr>
            <p:cNvPr id="437" name="Google Shape;437;p26"/>
            <p:cNvSpPr/>
            <p:nvPr/>
          </p:nvSpPr>
          <p:spPr>
            <a:xfrm>
              <a:off x="36769675" y="-10404475"/>
              <a:ext cx="7073900" cy="9745663"/>
            </a:xfrm>
            <a:custGeom>
              <a:avLst/>
              <a:gdLst/>
              <a:ahLst/>
              <a:cxnLst/>
              <a:rect l="l" t="t" r="r" b="b"/>
              <a:pathLst>
                <a:path w="4456" h="6139" extrusionOk="0">
                  <a:moveTo>
                    <a:pt x="2228" y="0"/>
                  </a:moveTo>
                  <a:lnTo>
                    <a:pt x="2527" y="20"/>
                  </a:lnTo>
                  <a:lnTo>
                    <a:pt x="2820" y="80"/>
                  </a:lnTo>
                  <a:lnTo>
                    <a:pt x="3093" y="173"/>
                  </a:lnTo>
                  <a:lnTo>
                    <a:pt x="3352" y="306"/>
                  </a:lnTo>
                  <a:lnTo>
                    <a:pt x="3591" y="465"/>
                  </a:lnTo>
                  <a:lnTo>
                    <a:pt x="3804" y="652"/>
                  </a:lnTo>
                  <a:lnTo>
                    <a:pt x="3991" y="864"/>
                  </a:lnTo>
                  <a:lnTo>
                    <a:pt x="4150" y="1104"/>
                  </a:lnTo>
                  <a:lnTo>
                    <a:pt x="4283" y="1363"/>
                  </a:lnTo>
                  <a:lnTo>
                    <a:pt x="4376" y="1636"/>
                  </a:lnTo>
                  <a:lnTo>
                    <a:pt x="4436" y="1929"/>
                  </a:lnTo>
                  <a:lnTo>
                    <a:pt x="4456" y="2228"/>
                  </a:lnTo>
                  <a:lnTo>
                    <a:pt x="4436" y="2514"/>
                  </a:lnTo>
                  <a:lnTo>
                    <a:pt x="4383" y="2786"/>
                  </a:lnTo>
                  <a:lnTo>
                    <a:pt x="4303" y="3053"/>
                  </a:lnTo>
                  <a:lnTo>
                    <a:pt x="4183" y="3299"/>
                  </a:lnTo>
                  <a:lnTo>
                    <a:pt x="4044" y="3525"/>
                  </a:lnTo>
                  <a:lnTo>
                    <a:pt x="4044" y="3525"/>
                  </a:lnTo>
                  <a:lnTo>
                    <a:pt x="2228" y="6139"/>
                  </a:lnTo>
                  <a:lnTo>
                    <a:pt x="445" y="3571"/>
                  </a:lnTo>
                  <a:lnTo>
                    <a:pt x="452" y="3571"/>
                  </a:lnTo>
                  <a:lnTo>
                    <a:pt x="292" y="3339"/>
                  </a:lnTo>
                  <a:lnTo>
                    <a:pt x="166" y="3086"/>
                  </a:lnTo>
                  <a:lnTo>
                    <a:pt x="73" y="2813"/>
                  </a:lnTo>
                  <a:lnTo>
                    <a:pt x="20" y="2527"/>
                  </a:lnTo>
                  <a:lnTo>
                    <a:pt x="0" y="2228"/>
                  </a:lnTo>
                  <a:lnTo>
                    <a:pt x="20" y="1929"/>
                  </a:lnTo>
                  <a:lnTo>
                    <a:pt x="80" y="1636"/>
                  </a:lnTo>
                  <a:lnTo>
                    <a:pt x="173" y="1363"/>
                  </a:lnTo>
                  <a:lnTo>
                    <a:pt x="299" y="1104"/>
                  </a:lnTo>
                  <a:lnTo>
                    <a:pt x="459" y="864"/>
                  </a:lnTo>
                  <a:lnTo>
                    <a:pt x="652" y="652"/>
                  </a:lnTo>
                  <a:lnTo>
                    <a:pt x="864" y="465"/>
                  </a:lnTo>
                  <a:lnTo>
                    <a:pt x="1104" y="306"/>
                  </a:lnTo>
                  <a:lnTo>
                    <a:pt x="1357" y="173"/>
                  </a:lnTo>
                  <a:lnTo>
                    <a:pt x="1636" y="80"/>
                  </a:lnTo>
                  <a:lnTo>
                    <a:pt x="1922" y="20"/>
                  </a:lnTo>
                  <a:lnTo>
                    <a:pt x="2228"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38" name="Google Shape;438;p26"/>
            <p:cNvSpPr/>
            <p:nvPr/>
          </p:nvSpPr>
          <p:spPr>
            <a:xfrm>
              <a:off x="37898388" y="-9201150"/>
              <a:ext cx="4814887" cy="4814888"/>
            </a:xfrm>
            <a:custGeom>
              <a:avLst/>
              <a:gdLst/>
              <a:ahLst/>
              <a:cxnLst/>
              <a:rect l="l" t="t" r="r" b="b"/>
              <a:pathLst>
                <a:path w="3033" h="3033" extrusionOk="0">
                  <a:moveTo>
                    <a:pt x="1517" y="0"/>
                  </a:moveTo>
                  <a:lnTo>
                    <a:pt x="1763" y="20"/>
                  </a:lnTo>
                  <a:lnTo>
                    <a:pt x="1996" y="80"/>
                  </a:lnTo>
                  <a:lnTo>
                    <a:pt x="2215" y="166"/>
                  </a:lnTo>
                  <a:lnTo>
                    <a:pt x="2415" y="293"/>
                  </a:lnTo>
                  <a:lnTo>
                    <a:pt x="2588" y="446"/>
                  </a:lnTo>
                  <a:lnTo>
                    <a:pt x="2741" y="619"/>
                  </a:lnTo>
                  <a:lnTo>
                    <a:pt x="2861" y="818"/>
                  </a:lnTo>
                  <a:lnTo>
                    <a:pt x="2954" y="1038"/>
                  </a:lnTo>
                  <a:lnTo>
                    <a:pt x="3014" y="1270"/>
                  </a:lnTo>
                  <a:lnTo>
                    <a:pt x="3033" y="1516"/>
                  </a:lnTo>
                  <a:lnTo>
                    <a:pt x="3014" y="1762"/>
                  </a:lnTo>
                  <a:lnTo>
                    <a:pt x="2954" y="1995"/>
                  </a:lnTo>
                  <a:lnTo>
                    <a:pt x="2861" y="2215"/>
                  </a:lnTo>
                  <a:lnTo>
                    <a:pt x="2741" y="2414"/>
                  </a:lnTo>
                  <a:lnTo>
                    <a:pt x="2588" y="2587"/>
                  </a:lnTo>
                  <a:lnTo>
                    <a:pt x="2415" y="2740"/>
                  </a:lnTo>
                  <a:lnTo>
                    <a:pt x="2215" y="2860"/>
                  </a:lnTo>
                  <a:lnTo>
                    <a:pt x="1996" y="2953"/>
                  </a:lnTo>
                  <a:lnTo>
                    <a:pt x="1763" y="3013"/>
                  </a:lnTo>
                  <a:lnTo>
                    <a:pt x="1517" y="3033"/>
                  </a:lnTo>
                  <a:lnTo>
                    <a:pt x="1271" y="3013"/>
                  </a:lnTo>
                  <a:lnTo>
                    <a:pt x="1038" y="2953"/>
                  </a:lnTo>
                  <a:lnTo>
                    <a:pt x="819" y="2860"/>
                  </a:lnTo>
                  <a:lnTo>
                    <a:pt x="619" y="2740"/>
                  </a:lnTo>
                  <a:lnTo>
                    <a:pt x="446" y="2587"/>
                  </a:lnTo>
                  <a:lnTo>
                    <a:pt x="293" y="2414"/>
                  </a:lnTo>
                  <a:lnTo>
                    <a:pt x="167" y="2215"/>
                  </a:lnTo>
                  <a:lnTo>
                    <a:pt x="80" y="1995"/>
                  </a:lnTo>
                  <a:lnTo>
                    <a:pt x="20" y="1762"/>
                  </a:lnTo>
                  <a:lnTo>
                    <a:pt x="0" y="1516"/>
                  </a:lnTo>
                  <a:lnTo>
                    <a:pt x="20" y="1270"/>
                  </a:lnTo>
                  <a:lnTo>
                    <a:pt x="80" y="1038"/>
                  </a:lnTo>
                  <a:lnTo>
                    <a:pt x="167" y="818"/>
                  </a:lnTo>
                  <a:lnTo>
                    <a:pt x="293" y="619"/>
                  </a:lnTo>
                  <a:lnTo>
                    <a:pt x="446" y="446"/>
                  </a:lnTo>
                  <a:lnTo>
                    <a:pt x="619" y="293"/>
                  </a:lnTo>
                  <a:lnTo>
                    <a:pt x="819" y="166"/>
                  </a:lnTo>
                  <a:lnTo>
                    <a:pt x="1038" y="80"/>
                  </a:lnTo>
                  <a:lnTo>
                    <a:pt x="1271" y="20"/>
                  </a:lnTo>
                  <a:lnTo>
                    <a:pt x="1517" y="0"/>
                  </a:lnTo>
                  <a:close/>
                </a:path>
              </a:pathLst>
            </a:custGeom>
            <a:solidFill>
              <a:schemeClr val="accen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39" name="Google Shape;439;p26"/>
            <p:cNvSpPr/>
            <p:nvPr/>
          </p:nvSpPr>
          <p:spPr>
            <a:xfrm>
              <a:off x="38765163" y="-8335963"/>
              <a:ext cx="3082925" cy="3082925"/>
            </a:xfrm>
            <a:custGeom>
              <a:avLst/>
              <a:gdLst/>
              <a:ahLst/>
              <a:cxnLst/>
              <a:rect l="l" t="t" r="r" b="b"/>
              <a:pathLst>
                <a:path w="1942" h="1942" extrusionOk="0">
                  <a:moveTo>
                    <a:pt x="971" y="0"/>
                  </a:moveTo>
                  <a:lnTo>
                    <a:pt x="1164" y="20"/>
                  </a:lnTo>
                  <a:lnTo>
                    <a:pt x="1350" y="74"/>
                  </a:lnTo>
                  <a:lnTo>
                    <a:pt x="1516" y="167"/>
                  </a:lnTo>
                  <a:lnTo>
                    <a:pt x="1656" y="286"/>
                  </a:lnTo>
                  <a:lnTo>
                    <a:pt x="1776" y="426"/>
                  </a:lnTo>
                  <a:lnTo>
                    <a:pt x="1862" y="592"/>
                  </a:lnTo>
                  <a:lnTo>
                    <a:pt x="1922" y="778"/>
                  </a:lnTo>
                  <a:lnTo>
                    <a:pt x="1942" y="971"/>
                  </a:lnTo>
                  <a:lnTo>
                    <a:pt x="1922" y="1164"/>
                  </a:lnTo>
                  <a:lnTo>
                    <a:pt x="1862" y="1350"/>
                  </a:lnTo>
                  <a:lnTo>
                    <a:pt x="1776" y="1517"/>
                  </a:lnTo>
                  <a:lnTo>
                    <a:pt x="1656" y="1656"/>
                  </a:lnTo>
                  <a:lnTo>
                    <a:pt x="1516" y="1776"/>
                  </a:lnTo>
                  <a:lnTo>
                    <a:pt x="1350" y="1869"/>
                  </a:lnTo>
                  <a:lnTo>
                    <a:pt x="1164" y="1922"/>
                  </a:lnTo>
                  <a:lnTo>
                    <a:pt x="971" y="1942"/>
                  </a:lnTo>
                  <a:lnTo>
                    <a:pt x="771" y="1922"/>
                  </a:lnTo>
                  <a:lnTo>
                    <a:pt x="592" y="1869"/>
                  </a:lnTo>
                  <a:lnTo>
                    <a:pt x="426" y="1776"/>
                  </a:lnTo>
                  <a:lnTo>
                    <a:pt x="286" y="1656"/>
                  </a:lnTo>
                  <a:lnTo>
                    <a:pt x="166" y="1517"/>
                  </a:lnTo>
                  <a:lnTo>
                    <a:pt x="73" y="1350"/>
                  </a:lnTo>
                  <a:lnTo>
                    <a:pt x="20" y="1164"/>
                  </a:lnTo>
                  <a:lnTo>
                    <a:pt x="0" y="971"/>
                  </a:lnTo>
                  <a:lnTo>
                    <a:pt x="20" y="778"/>
                  </a:lnTo>
                  <a:lnTo>
                    <a:pt x="73" y="592"/>
                  </a:lnTo>
                  <a:lnTo>
                    <a:pt x="166" y="426"/>
                  </a:lnTo>
                  <a:lnTo>
                    <a:pt x="286" y="286"/>
                  </a:lnTo>
                  <a:lnTo>
                    <a:pt x="426" y="167"/>
                  </a:lnTo>
                  <a:lnTo>
                    <a:pt x="592" y="74"/>
                  </a:lnTo>
                  <a:lnTo>
                    <a:pt x="771" y="20"/>
                  </a:lnTo>
                  <a:lnTo>
                    <a:pt x="971"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440" name="Google Shape;440;p26"/>
          <p:cNvGrpSpPr/>
          <p:nvPr/>
        </p:nvGrpSpPr>
        <p:grpSpPr>
          <a:xfrm>
            <a:off x="3003941" y="2544283"/>
            <a:ext cx="503234" cy="483486"/>
            <a:chOff x="36241038" y="4387850"/>
            <a:chExt cx="8131175" cy="7812088"/>
          </a:xfrm>
        </p:grpSpPr>
        <p:sp>
          <p:nvSpPr>
            <p:cNvPr id="441" name="Google Shape;441;p26"/>
            <p:cNvSpPr/>
            <p:nvPr/>
          </p:nvSpPr>
          <p:spPr>
            <a:xfrm>
              <a:off x="37530088" y="4694238"/>
              <a:ext cx="1593850" cy="2395538"/>
            </a:xfrm>
            <a:prstGeom prst="rect">
              <a:avLst/>
            </a:pr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42" name="Google Shape;442;p26"/>
            <p:cNvSpPr/>
            <p:nvPr/>
          </p:nvSpPr>
          <p:spPr>
            <a:xfrm>
              <a:off x="37085588" y="4926013"/>
              <a:ext cx="6442075" cy="7273925"/>
            </a:xfrm>
            <a:custGeom>
              <a:avLst/>
              <a:gdLst/>
              <a:ahLst/>
              <a:cxnLst/>
              <a:rect l="l" t="t" r="r" b="b"/>
              <a:pathLst>
                <a:path w="4058" h="4582" extrusionOk="0">
                  <a:moveTo>
                    <a:pt x="1896" y="0"/>
                  </a:moveTo>
                  <a:lnTo>
                    <a:pt x="4058" y="1829"/>
                  </a:lnTo>
                  <a:lnTo>
                    <a:pt x="4058" y="4582"/>
                  </a:lnTo>
                  <a:lnTo>
                    <a:pt x="0" y="4582"/>
                  </a:lnTo>
                  <a:lnTo>
                    <a:pt x="0" y="1676"/>
                  </a:lnTo>
                  <a:lnTo>
                    <a:pt x="1896"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43" name="Google Shape;443;p26"/>
            <p:cNvSpPr/>
            <p:nvPr/>
          </p:nvSpPr>
          <p:spPr>
            <a:xfrm>
              <a:off x="36241038" y="4387850"/>
              <a:ext cx="8131175" cy="4329113"/>
            </a:xfrm>
            <a:custGeom>
              <a:avLst/>
              <a:gdLst/>
              <a:ahLst/>
              <a:cxnLst/>
              <a:rect l="l" t="t" r="r" b="b"/>
              <a:pathLst>
                <a:path w="5122" h="2727" extrusionOk="0">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44" name="Google Shape;444;p26"/>
            <p:cNvSpPr/>
            <p:nvPr/>
          </p:nvSpPr>
          <p:spPr>
            <a:xfrm>
              <a:off x="39598600" y="9772650"/>
              <a:ext cx="1416050" cy="2427288"/>
            </a:xfrm>
            <a:prstGeom prst="rect">
              <a:avLst/>
            </a:pr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445" name="Google Shape;445;p26"/>
          <p:cNvGrpSpPr/>
          <p:nvPr/>
        </p:nvGrpSpPr>
        <p:grpSpPr>
          <a:xfrm>
            <a:off x="3007309" y="5384800"/>
            <a:ext cx="496498" cy="360022"/>
            <a:chOff x="16463963" y="-10542588"/>
            <a:chExt cx="10337800" cy="7496175"/>
          </a:xfrm>
        </p:grpSpPr>
        <p:sp>
          <p:nvSpPr>
            <p:cNvPr id="446" name="Google Shape;446;p26"/>
            <p:cNvSpPr/>
            <p:nvPr/>
          </p:nvSpPr>
          <p:spPr>
            <a:xfrm>
              <a:off x="19442113" y="-9771063"/>
              <a:ext cx="7359650" cy="6240463"/>
            </a:xfrm>
            <a:custGeom>
              <a:avLst/>
              <a:gdLst/>
              <a:ahLst/>
              <a:cxnLst/>
              <a:rect l="l" t="t" r="r" b="b"/>
              <a:pathLst>
                <a:path w="4636" h="3931" extrusionOk="0">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47" name="Google Shape;447;p26"/>
            <p:cNvSpPr/>
            <p:nvPr/>
          </p:nvSpPr>
          <p:spPr>
            <a:xfrm>
              <a:off x="16463963" y="-10542588"/>
              <a:ext cx="8837612" cy="7496175"/>
            </a:xfrm>
            <a:custGeom>
              <a:avLst/>
              <a:gdLst/>
              <a:ahLst/>
              <a:cxnLst/>
              <a:rect l="l" t="t" r="r" b="b"/>
              <a:pathLst>
                <a:path w="5567" h="4722" extrusionOk="0">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448" name="Google Shape;448;p26"/>
          <p:cNvGrpSpPr/>
          <p:nvPr/>
        </p:nvGrpSpPr>
        <p:grpSpPr>
          <a:xfrm>
            <a:off x="3000300" y="3479453"/>
            <a:ext cx="510516" cy="474432"/>
            <a:chOff x="2745929" y="3208533"/>
            <a:chExt cx="1170200" cy="1087488"/>
          </a:xfrm>
        </p:grpSpPr>
        <p:grpSp>
          <p:nvGrpSpPr>
            <p:cNvPr id="449" name="Google Shape;449;p26"/>
            <p:cNvGrpSpPr/>
            <p:nvPr/>
          </p:nvGrpSpPr>
          <p:grpSpPr>
            <a:xfrm>
              <a:off x="2745929" y="3208533"/>
              <a:ext cx="1170200" cy="1087488"/>
              <a:chOff x="26484263" y="15241588"/>
              <a:chExt cx="9725025" cy="9037638"/>
            </a:xfrm>
          </p:grpSpPr>
          <p:sp>
            <p:nvSpPr>
              <p:cNvPr id="450" name="Google Shape;450;p26"/>
              <p:cNvSpPr/>
              <p:nvPr/>
            </p:nvSpPr>
            <p:spPr>
              <a:xfrm>
                <a:off x="26484263" y="19475450"/>
                <a:ext cx="5227637" cy="4803775"/>
              </a:xfrm>
              <a:custGeom>
                <a:avLst/>
                <a:gdLst/>
                <a:ahLst/>
                <a:cxnLst/>
                <a:rect l="l" t="t" r="r" b="b"/>
                <a:pathLst>
                  <a:path w="3293" h="3026" extrusionOk="0">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51" name="Google Shape;451;p26"/>
              <p:cNvSpPr/>
              <p:nvPr/>
            </p:nvSpPr>
            <p:spPr>
              <a:xfrm>
                <a:off x="29378275" y="15241588"/>
                <a:ext cx="6831012" cy="6819900"/>
              </a:xfrm>
              <a:custGeom>
                <a:avLst/>
                <a:gdLst/>
                <a:ahLst/>
                <a:cxnLst/>
                <a:rect l="l" t="t" r="r" b="b"/>
                <a:pathLst>
                  <a:path w="4303" h="4296" extrusionOk="0">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52" name="Google Shape;452;p26"/>
              <p:cNvSpPr/>
              <p:nvPr/>
            </p:nvSpPr>
            <p:spPr>
              <a:xfrm>
                <a:off x="30359350" y="16222663"/>
                <a:ext cx="4868862" cy="4857750"/>
              </a:xfrm>
              <a:custGeom>
                <a:avLst/>
                <a:gdLst/>
                <a:ahLst/>
                <a:cxnLst/>
                <a:rect l="l" t="t" r="r" b="b"/>
                <a:pathLst>
                  <a:path w="3067" h="3060" extrusionOk="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453" name="Google Shape;453;p26"/>
            <p:cNvGrpSpPr/>
            <p:nvPr/>
          </p:nvGrpSpPr>
          <p:grpSpPr>
            <a:xfrm>
              <a:off x="3323662" y="3437365"/>
              <a:ext cx="362965" cy="362965"/>
              <a:chOff x="4942284" y="2380951"/>
              <a:chExt cx="791943" cy="791943"/>
            </a:xfrm>
          </p:grpSpPr>
          <p:sp>
            <p:nvSpPr>
              <p:cNvPr id="454" name="Google Shape;454;p26"/>
              <p:cNvSpPr/>
              <p:nvPr/>
            </p:nvSpPr>
            <p:spPr>
              <a:xfrm>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455" name="Google Shape;455;p26"/>
              <p:cNvSpPr/>
              <p:nvPr/>
            </p:nvSpPr>
            <p:spPr>
              <a:xfrm rot="5400000">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grpSp>
      <p:grpSp>
        <p:nvGrpSpPr>
          <p:cNvPr id="456" name="Google Shape;456;p26"/>
          <p:cNvGrpSpPr/>
          <p:nvPr/>
        </p:nvGrpSpPr>
        <p:grpSpPr>
          <a:xfrm>
            <a:off x="3000003" y="4382991"/>
            <a:ext cx="511110" cy="515038"/>
            <a:chOff x="2802244" y="4390077"/>
            <a:chExt cx="511110" cy="515038"/>
          </a:xfrm>
        </p:grpSpPr>
        <p:sp>
          <p:nvSpPr>
            <p:cNvPr id="457" name="Google Shape;457;p26"/>
            <p:cNvSpPr/>
            <p:nvPr/>
          </p:nvSpPr>
          <p:spPr>
            <a:xfrm>
              <a:off x="2802244" y="4437111"/>
              <a:ext cx="405782" cy="468003"/>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58" name="Google Shape;458;p26"/>
            <p:cNvSpPr/>
            <p:nvPr/>
          </p:nvSpPr>
          <p:spPr>
            <a:xfrm>
              <a:off x="2866790" y="4390077"/>
              <a:ext cx="446564" cy="515038"/>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459" name="Google Shape;459;p26"/>
          <p:cNvGrpSpPr/>
          <p:nvPr/>
        </p:nvGrpSpPr>
        <p:grpSpPr>
          <a:xfrm>
            <a:off x="3510816" y="1470804"/>
            <a:ext cx="3400865" cy="4449472"/>
            <a:chOff x="3447528" y="1470804"/>
            <a:chExt cx="3400865" cy="4449472"/>
          </a:xfrm>
        </p:grpSpPr>
        <p:grpSp>
          <p:nvGrpSpPr>
            <p:cNvPr id="460" name="Google Shape;460;p26"/>
            <p:cNvGrpSpPr/>
            <p:nvPr/>
          </p:nvGrpSpPr>
          <p:grpSpPr>
            <a:xfrm>
              <a:off x="3718148" y="1470804"/>
              <a:ext cx="2812146" cy="748329"/>
              <a:chOff x="2166793" y="1742858"/>
              <a:chExt cx="2311379" cy="748329"/>
            </a:xfrm>
          </p:grpSpPr>
          <p:sp>
            <p:nvSpPr>
              <p:cNvPr id="461" name="Google Shape;461;p26"/>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is able to create a group name for a reservation.</a:t>
                </a:r>
                <a:r>
                  <a:rPr lang="en-IN" sz="1200" dirty="0">
                    <a:solidFill>
                      <a:schemeClr val="bg1">
                        <a:lumMod val="65000"/>
                      </a:schemeClr>
                    </a:solidFill>
                    <a:latin typeface="Arial"/>
                    <a:ea typeface="Arial"/>
                    <a:cs typeface="Arial"/>
                    <a:sym typeface="Arial"/>
                  </a:rPr>
                  <a:t> </a:t>
                </a:r>
                <a:endParaRPr lang="en-IN" sz="1200" dirty="0">
                  <a:solidFill>
                    <a:schemeClr val="bg1">
                      <a:lumMod val="65000"/>
                    </a:schemeClr>
                  </a:solidFill>
                </a:endParaRPr>
              </a:p>
            </p:txBody>
          </p:sp>
          <p:sp>
            <p:nvSpPr>
              <p:cNvPr id="462" name="Google Shape;462;p2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CREATE A GROUP</a:t>
                </a:r>
                <a:endParaRPr sz="1600" b="1" dirty="0">
                  <a:solidFill>
                    <a:srgbClr val="262626"/>
                  </a:solidFill>
                  <a:latin typeface="Calibri"/>
                  <a:ea typeface="Calibri"/>
                  <a:cs typeface="Calibri"/>
                  <a:sym typeface="Calibri"/>
                </a:endParaRPr>
              </a:p>
            </p:txBody>
          </p:sp>
        </p:grpSp>
        <p:grpSp>
          <p:nvGrpSpPr>
            <p:cNvPr id="463" name="Google Shape;463;p26"/>
            <p:cNvGrpSpPr/>
            <p:nvPr/>
          </p:nvGrpSpPr>
          <p:grpSpPr>
            <a:xfrm>
              <a:off x="3718148" y="2399719"/>
              <a:ext cx="2968940" cy="748329"/>
              <a:chOff x="2166793" y="1742858"/>
              <a:chExt cx="2440252" cy="748329"/>
            </a:xfrm>
          </p:grpSpPr>
          <p:sp>
            <p:nvSpPr>
              <p:cNvPr id="464" name="Google Shape;464;p26"/>
              <p:cNvSpPr/>
              <p:nvPr/>
            </p:nvSpPr>
            <p:spPr>
              <a:xfrm>
                <a:off x="2166793" y="2029522"/>
                <a:ext cx="2440252"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will be able to create a group account and add a group of clients at once.</a:t>
                </a:r>
              </a:p>
            </p:txBody>
          </p:sp>
          <p:sp>
            <p:nvSpPr>
              <p:cNvPr id="465" name="Google Shape;465;p2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GROUP SCHEDULING</a:t>
                </a:r>
                <a:endParaRPr sz="1600" b="1" dirty="0">
                  <a:solidFill>
                    <a:srgbClr val="262626"/>
                  </a:solidFill>
                  <a:latin typeface="Calibri"/>
                  <a:ea typeface="Calibri"/>
                  <a:cs typeface="Calibri"/>
                  <a:sym typeface="Calibri"/>
                </a:endParaRPr>
              </a:p>
            </p:txBody>
          </p:sp>
        </p:grpSp>
        <p:grpSp>
          <p:nvGrpSpPr>
            <p:cNvPr id="466" name="Google Shape;466;p26"/>
            <p:cNvGrpSpPr/>
            <p:nvPr/>
          </p:nvGrpSpPr>
          <p:grpSpPr>
            <a:xfrm>
              <a:off x="3718148" y="3314119"/>
              <a:ext cx="3130245" cy="748329"/>
              <a:chOff x="2166793" y="1742858"/>
              <a:chExt cx="2572833" cy="748329"/>
            </a:xfrm>
          </p:grpSpPr>
          <p:sp>
            <p:nvSpPr>
              <p:cNvPr id="467" name="Google Shape;467;p26"/>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will be able to register an individual under a distinct group name.</a:t>
                </a:r>
              </a:p>
            </p:txBody>
          </p:sp>
          <p:sp>
            <p:nvSpPr>
              <p:cNvPr id="468" name="Google Shape;468;p26"/>
              <p:cNvSpPr txBox="1"/>
              <p:nvPr/>
            </p:nvSpPr>
            <p:spPr>
              <a:xfrm>
                <a:off x="2166794" y="1742858"/>
                <a:ext cx="2572832"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ADD NEW GROUP MEMBERS</a:t>
                </a:r>
                <a:endParaRPr sz="1600" b="1" dirty="0">
                  <a:solidFill>
                    <a:srgbClr val="262626"/>
                  </a:solidFill>
                  <a:latin typeface="Calibri"/>
                  <a:ea typeface="Calibri"/>
                  <a:cs typeface="Calibri"/>
                  <a:sym typeface="Calibri"/>
                </a:endParaRPr>
              </a:p>
            </p:txBody>
          </p:sp>
        </p:grpSp>
        <p:grpSp>
          <p:nvGrpSpPr>
            <p:cNvPr id="469" name="Google Shape;469;p26"/>
            <p:cNvGrpSpPr/>
            <p:nvPr/>
          </p:nvGrpSpPr>
          <p:grpSpPr>
            <a:xfrm>
              <a:off x="3718148" y="4257547"/>
              <a:ext cx="2812146" cy="748329"/>
              <a:chOff x="2166793" y="1742858"/>
              <a:chExt cx="2311379" cy="748329"/>
            </a:xfrm>
          </p:grpSpPr>
          <p:sp>
            <p:nvSpPr>
              <p:cNvPr id="470" name="Google Shape;470;p26"/>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latin typeface="Arial"/>
                    <a:ea typeface="Arial"/>
                    <a:cs typeface="Arial"/>
                    <a:sym typeface="Arial"/>
                  </a:rPr>
                  <a:t>Th</a:t>
                </a:r>
                <a:r>
                  <a:rPr lang="en-IN" sz="1200" dirty="0">
                    <a:solidFill>
                      <a:schemeClr val="lt1"/>
                    </a:solidFill>
                  </a:rPr>
                  <a:t>e employee will be able to print the group bill.</a:t>
                </a:r>
                <a:r>
                  <a:rPr lang="en-IN" sz="1200" dirty="0">
                    <a:solidFill>
                      <a:schemeClr val="lt1"/>
                    </a:solidFill>
                    <a:latin typeface="Arial"/>
                    <a:ea typeface="Arial"/>
                    <a:cs typeface="Arial"/>
                    <a:sym typeface="Arial"/>
                  </a:rPr>
                  <a:t> </a:t>
                </a:r>
                <a:endParaRPr lang="en-IN" sz="1200" dirty="0"/>
              </a:p>
            </p:txBody>
          </p:sp>
          <p:sp>
            <p:nvSpPr>
              <p:cNvPr id="471" name="Google Shape;471;p2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GROUP BILL</a:t>
                </a:r>
                <a:endParaRPr sz="1600" b="1" dirty="0">
                  <a:solidFill>
                    <a:srgbClr val="262626"/>
                  </a:solidFill>
                  <a:latin typeface="Calibri"/>
                  <a:ea typeface="Calibri"/>
                  <a:cs typeface="Calibri"/>
                  <a:sym typeface="Calibri"/>
                </a:endParaRPr>
              </a:p>
            </p:txBody>
          </p:sp>
        </p:grpSp>
        <p:grpSp>
          <p:nvGrpSpPr>
            <p:cNvPr id="472" name="Google Shape;472;p26"/>
            <p:cNvGrpSpPr/>
            <p:nvPr/>
          </p:nvGrpSpPr>
          <p:grpSpPr>
            <a:xfrm>
              <a:off x="3447528" y="5171947"/>
              <a:ext cx="3400864" cy="748329"/>
              <a:chOff x="1944363" y="1742858"/>
              <a:chExt cx="2795262" cy="748329"/>
            </a:xfrm>
          </p:grpSpPr>
          <p:sp>
            <p:nvSpPr>
              <p:cNvPr id="473" name="Google Shape;473;p26"/>
              <p:cNvSpPr/>
              <p:nvPr/>
            </p:nvSpPr>
            <p:spPr>
              <a:xfrm>
                <a:off x="1944363" y="2029522"/>
                <a:ext cx="2795262"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Administrator will be able to print a weekly audit sheet and show cancellations and reservations.</a:t>
                </a:r>
              </a:p>
            </p:txBody>
          </p:sp>
          <p:sp>
            <p:nvSpPr>
              <p:cNvPr id="474" name="Google Shape;474;p2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WEEKLY AUDIT</a:t>
                </a:r>
                <a:endParaRPr sz="1600" b="1" dirty="0">
                  <a:solidFill>
                    <a:srgbClr val="262626"/>
                  </a:solidFill>
                  <a:latin typeface="Calibri"/>
                  <a:ea typeface="Calibri"/>
                  <a:cs typeface="Calibri"/>
                  <a:sym typeface="Calibri"/>
                </a:endParaRPr>
              </a:p>
            </p:txBody>
          </p:sp>
        </p:grpSp>
      </p:grpSp>
    </p:spTree>
    <p:extLst>
      <p:ext uri="{BB962C8B-B14F-4D97-AF65-F5344CB8AC3E}">
        <p14:creationId xmlns:p14="http://schemas.microsoft.com/office/powerpoint/2010/main" val="203499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161" y="3429000"/>
            <a:ext cx="10360501" cy="1362075"/>
          </a:xfrm>
          <a:effectLst>
            <a:outerShdw blurRad="50800" dist="38100" dir="8100000" algn="tr" rotWithShape="0">
              <a:prstClr val="black">
                <a:alpha val="60000"/>
              </a:prstClr>
            </a:outerShdw>
          </a:effectLst>
        </p:spPr>
        <p:txBody>
          <a:bodyPr anchor="b">
            <a:noAutofit/>
          </a:bodyPr>
          <a:lstStyle/>
          <a:p>
            <a:r>
              <a:rPr lang="en-IN" sz="6000" dirty="0">
                <a:solidFill>
                  <a:schemeClr val="bg1"/>
                </a:solidFill>
                <a:cs typeface="Arial" pitchFamily="34" charset="0"/>
              </a:rPr>
              <a:t>Introduction</a:t>
            </a:r>
          </a:p>
        </p:txBody>
      </p:sp>
    </p:spTree>
    <p:extLst>
      <p:ext uri="{BB962C8B-B14F-4D97-AF65-F5344CB8AC3E}">
        <p14:creationId xmlns:p14="http://schemas.microsoft.com/office/powerpoint/2010/main" val="2378782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Shape 478"/>
        <p:cNvGrpSpPr/>
        <p:nvPr/>
      </p:nvGrpSpPr>
      <p:grpSpPr>
        <a:xfrm>
          <a:off x="0" y="0"/>
          <a:ext cx="0" cy="0"/>
          <a:chOff x="0" y="0"/>
          <a:chExt cx="0" cy="0"/>
        </a:xfrm>
      </p:grpSpPr>
      <p:sp>
        <p:nvSpPr>
          <p:cNvPr id="479" name="Google Shape;479;p27"/>
          <p:cNvSpPr txBox="1">
            <a:spLocks noGrp="1"/>
          </p:cNvSpPr>
          <p:nvPr>
            <p:ph type="title"/>
          </p:nvPr>
        </p:nvSpPr>
        <p:spPr>
          <a:xfrm>
            <a:off x="1979612" y="274641"/>
            <a:ext cx="8229600" cy="711081"/>
          </a:xfrm>
          <a:prstGeom prst="rect">
            <a:avLst/>
          </a:prstGeom>
          <a:noFill/>
          <a:ln>
            <a:noFill/>
          </a:ln>
        </p:spPr>
        <p:txBody>
          <a:bodyPr spcFirstLastPara="1" vert="horz" wrap="square" lIns="121875" tIns="60925" rIns="121875" bIns="60925" rtlCol="0" anchor="ctr" anchorCtr="0">
            <a:noAutofit/>
          </a:bodyPr>
          <a:lstStyle/>
          <a:p>
            <a:pPr>
              <a:spcBef>
                <a:spcPts val="0"/>
              </a:spcBef>
              <a:buClr>
                <a:srgbClr val="3F3F3F"/>
              </a:buClr>
              <a:buSzPts val="3600"/>
            </a:pPr>
            <a:r>
              <a:rPr lang="en-IN" dirty="0">
                <a:solidFill>
                  <a:srgbClr val="3F3F3F"/>
                </a:solidFill>
              </a:rPr>
              <a:t>Print Weekly Audit</a:t>
            </a:r>
            <a:endParaRPr dirty="0">
              <a:solidFill>
                <a:srgbClr val="262626"/>
              </a:solidFill>
            </a:endParaRPr>
          </a:p>
        </p:txBody>
      </p:sp>
      <p:sp>
        <p:nvSpPr>
          <p:cNvPr id="480" name="Google Shape;480;p27"/>
          <p:cNvSpPr/>
          <p:nvPr/>
        </p:nvSpPr>
        <p:spPr>
          <a:xfrm flipH="1">
            <a:off x="2452447" y="5134381"/>
            <a:ext cx="6323520" cy="867736"/>
          </a:xfrm>
          <a:custGeom>
            <a:avLst/>
            <a:gdLst/>
            <a:ahLst/>
            <a:cxnLst/>
            <a:rect l="l" t="t" r="r" b="b"/>
            <a:pathLst>
              <a:path w="6428113" h="867736" extrusionOk="0">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solidFill>
            <a:schemeClr val="tx1">
              <a:lumMod val="50000"/>
              <a:lumOff val="50000"/>
            </a:schemeClr>
          </a:solidFill>
          <a:ln w="25400" cap="flat" cmpd="sng">
            <a:solidFill>
              <a:srgbClr val="8EA5A5"/>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481" name="Google Shape;481;p27"/>
          <p:cNvSpPr/>
          <p:nvPr/>
        </p:nvSpPr>
        <p:spPr>
          <a:xfrm>
            <a:off x="6875666" y="6001039"/>
            <a:ext cx="3130243" cy="207034"/>
          </a:xfrm>
          <a:prstGeom prst="ellipse">
            <a:avLst/>
          </a:prstGeom>
          <a:gradFill>
            <a:gsLst>
              <a:gs pos="0">
                <a:srgbClr val="000000">
                  <a:alpha val="53725"/>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rgbClr val="FFFFFF"/>
              </a:solidFill>
              <a:latin typeface="Calibri"/>
              <a:ea typeface="Calibri"/>
              <a:cs typeface="Calibri"/>
              <a:sym typeface="Calibri"/>
            </a:endParaRPr>
          </a:p>
        </p:txBody>
      </p:sp>
      <p:sp>
        <p:nvSpPr>
          <p:cNvPr id="482" name="Google Shape;482;p27"/>
          <p:cNvSpPr/>
          <p:nvPr/>
        </p:nvSpPr>
        <p:spPr>
          <a:xfrm flipH="1">
            <a:off x="2452448" y="2343055"/>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483" name="Google Shape;483;p27"/>
          <p:cNvSpPr/>
          <p:nvPr/>
        </p:nvSpPr>
        <p:spPr>
          <a:xfrm flipH="1">
            <a:off x="2452448" y="1412613"/>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484" name="Google Shape;484;p27"/>
          <p:cNvSpPr/>
          <p:nvPr/>
        </p:nvSpPr>
        <p:spPr>
          <a:xfrm flipH="1">
            <a:off x="2452448" y="3273498"/>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485" name="Google Shape;485;p27"/>
          <p:cNvSpPr/>
          <p:nvPr/>
        </p:nvSpPr>
        <p:spPr>
          <a:xfrm flipH="1">
            <a:off x="2452448" y="4203940"/>
            <a:ext cx="6428113" cy="867736"/>
          </a:xfrm>
          <a:prstGeom prst="homePlate">
            <a:avLst>
              <a:gd name="adj" fmla="val 50000"/>
            </a:avLst>
          </a:prstGeom>
          <a:gradFill>
            <a:gsLst>
              <a:gs pos="0">
                <a:srgbClr val="D8D8D8"/>
              </a:gs>
              <a:gs pos="100000">
                <a:srgbClr val="BFBFBF"/>
              </a:gs>
            </a:gsLst>
            <a:lin ang="108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486" name="Google Shape;486;p27"/>
          <p:cNvGrpSpPr/>
          <p:nvPr/>
        </p:nvGrpSpPr>
        <p:grpSpPr>
          <a:xfrm>
            <a:off x="7784896" y="1396788"/>
            <a:ext cx="2078057" cy="4634014"/>
            <a:chOff x="6886575" y="484188"/>
            <a:chExt cx="3071813" cy="6850063"/>
          </a:xfrm>
        </p:grpSpPr>
        <p:sp>
          <p:nvSpPr>
            <p:cNvPr id="487" name="Google Shape;487;p27"/>
            <p:cNvSpPr/>
            <p:nvPr/>
          </p:nvSpPr>
          <p:spPr>
            <a:xfrm>
              <a:off x="7958138" y="484188"/>
              <a:ext cx="1101725" cy="1370013"/>
            </a:xfrm>
            <a:custGeom>
              <a:avLst/>
              <a:gdLst/>
              <a:ahLst/>
              <a:cxnLst/>
              <a:rect l="l" t="t" r="r" b="b"/>
              <a:pathLst>
                <a:path w="694" h="863" extrusionOk="0">
                  <a:moveTo>
                    <a:pt x="347" y="0"/>
                  </a:moveTo>
                  <a:lnTo>
                    <a:pt x="694" y="325"/>
                  </a:lnTo>
                  <a:lnTo>
                    <a:pt x="494" y="570"/>
                  </a:lnTo>
                  <a:lnTo>
                    <a:pt x="694" y="845"/>
                  </a:lnTo>
                  <a:lnTo>
                    <a:pt x="681" y="863"/>
                  </a:lnTo>
                  <a:lnTo>
                    <a:pt x="0" y="863"/>
                  </a:lnTo>
                  <a:lnTo>
                    <a:pt x="0" y="303"/>
                  </a:lnTo>
                  <a:lnTo>
                    <a:pt x="347"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88" name="Google Shape;488;p27"/>
            <p:cNvSpPr/>
            <p:nvPr/>
          </p:nvSpPr>
          <p:spPr>
            <a:xfrm>
              <a:off x="7958138" y="1854200"/>
              <a:ext cx="1101725" cy="1370013"/>
            </a:xfrm>
            <a:custGeom>
              <a:avLst/>
              <a:gdLst/>
              <a:ahLst/>
              <a:cxnLst/>
              <a:rect l="l" t="t" r="r" b="b"/>
              <a:pathLst>
                <a:path w="694" h="863" extrusionOk="0">
                  <a:moveTo>
                    <a:pt x="0" y="0"/>
                  </a:moveTo>
                  <a:lnTo>
                    <a:pt x="681" y="0"/>
                  </a:lnTo>
                  <a:lnTo>
                    <a:pt x="485" y="267"/>
                  </a:lnTo>
                  <a:lnTo>
                    <a:pt x="694" y="529"/>
                  </a:lnTo>
                  <a:lnTo>
                    <a:pt x="462" y="819"/>
                  </a:lnTo>
                  <a:lnTo>
                    <a:pt x="462" y="863"/>
                  </a:lnTo>
                  <a:lnTo>
                    <a:pt x="1" y="863"/>
                  </a:lnTo>
                  <a:lnTo>
                    <a:pt x="0"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89" name="Google Shape;489;p27"/>
            <p:cNvSpPr/>
            <p:nvPr/>
          </p:nvSpPr>
          <p:spPr>
            <a:xfrm>
              <a:off x="6891338" y="5951538"/>
              <a:ext cx="3067050" cy="1382713"/>
            </a:xfrm>
            <a:custGeom>
              <a:avLst/>
              <a:gdLst/>
              <a:ahLst/>
              <a:cxnLst/>
              <a:rect l="l" t="t" r="r" b="b"/>
              <a:pathLst>
                <a:path w="1932" h="871" extrusionOk="0">
                  <a:moveTo>
                    <a:pt x="964" y="117"/>
                  </a:moveTo>
                  <a:lnTo>
                    <a:pt x="926" y="119"/>
                  </a:lnTo>
                  <a:lnTo>
                    <a:pt x="889" y="130"/>
                  </a:lnTo>
                  <a:lnTo>
                    <a:pt x="857" y="146"/>
                  </a:lnTo>
                  <a:lnTo>
                    <a:pt x="826" y="166"/>
                  </a:lnTo>
                  <a:lnTo>
                    <a:pt x="802" y="193"/>
                  </a:lnTo>
                  <a:lnTo>
                    <a:pt x="779" y="223"/>
                  </a:lnTo>
                  <a:lnTo>
                    <a:pt x="764" y="256"/>
                  </a:lnTo>
                  <a:lnTo>
                    <a:pt x="754" y="292"/>
                  </a:lnTo>
                  <a:lnTo>
                    <a:pt x="750" y="330"/>
                  </a:lnTo>
                  <a:lnTo>
                    <a:pt x="754" y="368"/>
                  </a:lnTo>
                  <a:lnTo>
                    <a:pt x="764" y="405"/>
                  </a:lnTo>
                  <a:lnTo>
                    <a:pt x="779" y="438"/>
                  </a:lnTo>
                  <a:lnTo>
                    <a:pt x="802" y="468"/>
                  </a:lnTo>
                  <a:lnTo>
                    <a:pt x="826" y="494"/>
                  </a:lnTo>
                  <a:lnTo>
                    <a:pt x="857" y="515"/>
                  </a:lnTo>
                  <a:lnTo>
                    <a:pt x="889" y="531"/>
                  </a:lnTo>
                  <a:lnTo>
                    <a:pt x="926" y="540"/>
                  </a:lnTo>
                  <a:lnTo>
                    <a:pt x="964" y="544"/>
                  </a:lnTo>
                  <a:lnTo>
                    <a:pt x="1003" y="540"/>
                  </a:lnTo>
                  <a:lnTo>
                    <a:pt x="1039" y="531"/>
                  </a:lnTo>
                  <a:lnTo>
                    <a:pt x="1073" y="515"/>
                  </a:lnTo>
                  <a:lnTo>
                    <a:pt x="1102" y="494"/>
                  </a:lnTo>
                  <a:lnTo>
                    <a:pt x="1128" y="468"/>
                  </a:lnTo>
                  <a:lnTo>
                    <a:pt x="1149" y="438"/>
                  </a:lnTo>
                  <a:lnTo>
                    <a:pt x="1165" y="405"/>
                  </a:lnTo>
                  <a:lnTo>
                    <a:pt x="1175" y="368"/>
                  </a:lnTo>
                  <a:lnTo>
                    <a:pt x="1178" y="330"/>
                  </a:lnTo>
                  <a:lnTo>
                    <a:pt x="1175" y="292"/>
                  </a:lnTo>
                  <a:lnTo>
                    <a:pt x="1165" y="256"/>
                  </a:lnTo>
                  <a:lnTo>
                    <a:pt x="1149" y="223"/>
                  </a:lnTo>
                  <a:lnTo>
                    <a:pt x="1128" y="193"/>
                  </a:lnTo>
                  <a:lnTo>
                    <a:pt x="1102" y="166"/>
                  </a:lnTo>
                  <a:lnTo>
                    <a:pt x="1073" y="146"/>
                  </a:lnTo>
                  <a:lnTo>
                    <a:pt x="1039" y="130"/>
                  </a:lnTo>
                  <a:lnTo>
                    <a:pt x="1003" y="119"/>
                  </a:lnTo>
                  <a:lnTo>
                    <a:pt x="964" y="117"/>
                  </a:lnTo>
                  <a:close/>
                  <a:moveTo>
                    <a:pt x="1" y="0"/>
                  </a:moveTo>
                  <a:lnTo>
                    <a:pt x="1932" y="0"/>
                  </a:lnTo>
                  <a:lnTo>
                    <a:pt x="1932" y="311"/>
                  </a:lnTo>
                  <a:lnTo>
                    <a:pt x="1932" y="313"/>
                  </a:lnTo>
                  <a:lnTo>
                    <a:pt x="1932" y="321"/>
                  </a:lnTo>
                  <a:lnTo>
                    <a:pt x="1932" y="334"/>
                  </a:lnTo>
                  <a:lnTo>
                    <a:pt x="1931" y="350"/>
                  </a:lnTo>
                  <a:lnTo>
                    <a:pt x="1929" y="369"/>
                  </a:lnTo>
                  <a:lnTo>
                    <a:pt x="1925" y="390"/>
                  </a:lnTo>
                  <a:lnTo>
                    <a:pt x="1918" y="413"/>
                  </a:lnTo>
                  <a:lnTo>
                    <a:pt x="1908" y="436"/>
                  </a:lnTo>
                  <a:lnTo>
                    <a:pt x="1896" y="460"/>
                  </a:lnTo>
                  <a:lnTo>
                    <a:pt x="1879" y="482"/>
                  </a:lnTo>
                  <a:lnTo>
                    <a:pt x="1858" y="502"/>
                  </a:lnTo>
                  <a:lnTo>
                    <a:pt x="1832" y="520"/>
                  </a:lnTo>
                  <a:lnTo>
                    <a:pt x="1800" y="534"/>
                  </a:lnTo>
                  <a:lnTo>
                    <a:pt x="1074" y="846"/>
                  </a:lnTo>
                  <a:lnTo>
                    <a:pt x="1072" y="847"/>
                  </a:lnTo>
                  <a:lnTo>
                    <a:pt x="1062" y="851"/>
                  </a:lnTo>
                  <a:lnTo>
                    <a:pt x="1048" y="855"/>
                  </a:lnTo>
                  <a:lnTo>
                    <a:pt x="1030" y="861"/>
                  </a:lnTo>
                  <a:lnTo>
                    <a:pt x="1007" y="864"/>
                  </a:lnTo>
                  <a:lnTo>
                    <a:pt x="981" y="868"/>
                  </a:lnTo>
                  <a:lnTo>
                    <a:pt x="952" y="871"/>
                  </a:lnTo>
                  <a:lnTo>
                    <a:pt x="922" y="871"/>
                  </a:lnTo>
                  <a:lnTo>
                    <a:pt x="891" y="867"/>
                  </a:lnTo>
                  <a:lnTo>
                    <a:pt x="859" y="859"/>
                  </a:lnTo>
                  <a:lnTo>
                    <a:pt x="828" y="846"/>
                  </a:lnTo>
                  <a:lnTo>
                    <a:pt x="809" y="837"/>
                  </a:lnTo>
                  <a:lnTo>
                    <a:pt x="785" y="826"/>
                  </a:lnTo>
                  <a:lnTo>
                    <a:pt x="757" y="813"/>
                  </a:lnTo>
                  <a:lnTo>
                    <a:pt x="726" y="799"/>
                  </a:lnTo>
                  <a:lnTo>
                    <a:pt x="689" y="783"/>
                  </a:lnTo>
                  <a:lnTo>
                    <a:pt x="651" y="765"/>
                  </a:lnTo>
                  <a:lnTo>
                    <a:pt x="610" y="747"/>
                  </a:lnTo>
                  <a:lnTo>
                    <a:pt x="568" y="728"/>
                  </a:lnTo>
                  <a:lnTo>
                    <a:pt x="525" y="709"/>
                  </a:lnTo>
                  <a:lnTo>
                    <a:pt x="482" y="689"/>
                  </a:lnTo>
                  <a:lnTo>
                    <a:pt x="439" y="669"/>
                  </a:lnTo>
                  <a:lnTo>
                    <a:pt x="397" y="651"/>
                  </a:lnTo>
                  <a:lnTo>
                    <a:pt x="355" y="631"/>
                  </a:lnTo>
                  <a:lnTo>
                    <a:pt x="315" y="614"/>
                  </a:lnTo>
                  <a:lnTo>
                    <a:pt x="279" y="597"/>
                  </a:lnTo>
                  <a:lnTo>
                    <a:pt x="245" y="583"/>
                  </a:lnTo>
                  <a:lnTo>
                    <a:pt x="215" y="569"/>
                  </a:lnTo>
                  <a:lnTo>
                    <a:pt x="188" y="557"/>
                  </a:lnTo>
                  <a:lnTo>
                    <a:pt x="166" y="548"/>
                  </a:lnTo>
                  <a:lnTo>
                    <a:pt x="150" y="541"/>
                  </a:lnTo>
                  <a:lnTo>
                    <a:pt x="141" y="536"/>
                  </a:lnTo>
                  <a:lnTo>
                    <a:pt x="137" y="534"/>
                  </a:lnTo>
                  <a:lnTo>
                    <a:pt x="135" y="533"/>
                  </a:lnTo>
                  <a:lnTo>
                    <a:pt x="128" y="531"/>
                  </a:lnTo>
                  <a:lnTo>
                    <a:pt x="118" y="525"/>
                  </a:lnTo>
                  <a:lnTo>
                    <a:pt x="104" y="517"/>
                  </a:lnTo>
                  <a:lnTo>
                    <a:pt x="90" y="507"/>
                  </a:lnTo>
                  <a:lnTo>
                    <a:pt x="74" y="494"/>
                  </a:lnTo>
                  <a:lnTo>
                    <a:pt x="59" y="477"/>
                  </a:lnTo>
                  <a:lnTo>
                    <a:pt x="43" y="457"/>
                  </a:lnTo>
                  <a:lnTo>
                    <a:pt x="28" y="434"/>
                  </a:lnTo>
                  <a:lnTo>
                    <a:pt x="15" y="406"/>
                  </a:lnTo>
                  <a:lnTo>
                    <a:pt x="6" y="376"/>
                  </a:lnTo>
                  <a:lnTo>
                    <a:pt x="1" y="341"/>
                  </a:lnTo>
                  <a:lnTo>
                    <a:pt x="0" y="301"/>
                  </a:lnTo>
                  <a:lnTo>
                    <a:pt x="0" y="248"/>
                  </a:lnTo>
                  <a:lnTo>
                    <a:pt x="1" y="189"/>
                  </a:lnTo>
                  <a:lnTo>
                    <a:pt x="1" y="127"/>
                  </a:lnTo>
                  <a:lnTo>
                    <a:pt x="1" y="63"/>
                  </a:lnTo>
                  <a:lnTo>
                    <a:pt x="1" y="0"/>
                  </a:lnTo>
                  <a:close/>
                </a:path>
              </a:pathLst>
            </a:custGeom>
            <a:gradFill>
              <a:gsLst>
                <a:gs pos="0">
                  <a:schemeClr val="accent5"/>
                </a:gs>
                <a:gs pos="83000">
                  <a:srgbClr val="171D1D"/>
                </a:gs>
                <a:gs pos="100000">
                  <a:srgbClr val="171D1D"/>
                </a:gs>
              </a:gsLst>
              <a:path path="circle">
                <a:fillToRect r="100000" b="100000"/>
              </a:path>
              <a:tileRect l="-100000" t="-10000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90" name="Google Shape;490;p27"/>
            <p:cNvSpPr/>
            <p:nvPr/>
          </p:nvSpPr>
          <p:spPr>
            <a:xfrm>
              <a:off x="7726363" y="3224213"/>
              <a:ext cx="1333500" cy="1371600"/>
            </a:xfrm>
            <a:custGeom>
              <a:avLst/>
              <a:gdLst/>
              <a:ahLst/>
              <a:cxnLst/>
              <a:rect l="l" t="t" r="r" b="b"/>
              <a:pathLst>
                <a:path w="840" h="864" extrusionOk="0">
                  <a:moveTo>
                    <a:pt x="147" y="0"/>
                  </a:moveTo>
                  <a:lnTo>
                    <a:pt x="608" y="0"/>
                  </a:lnTo>
                  <a:lnTo>
                    <a:pt x="608" y="228"/>
                  </a:lnTo>
                  <a:lnTo>
                    <a:pt x="840" y="584"/>
                  </a:lnTo>
                  <a:lnTo>
                    <a:pt x="840" y="864"/>
                  </a:lnTo>
                  <a:lnTo>
                    <a:pt x="0" y="864"/>
                  </a:lnTo>
                  <a:lnTo>
                    <a:pt x="0" y="572"/>
                  </a:lnTo>
                  <a:lnTo>
                    <a:pt x="147" y="515"/>
                  </a:lnTo>
                  <a:lnTo>
                    <a:pt x="147"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91" name="Google Shape;491;p27"/>
            <p:cNvSpPr/>
            <p:nvPr/>
          </p:nvSpPr>
          <p:spPr>
            <a:xfrm>
              <a:off x="6886575" y="4595813"/>
              <a:ext cx="3071813" cy="1355725"/>
            </a:xfrm>
            <a:custGeom>
              <a:avLst/>
              <a:gdLst/>
              <a:ahLst/>
              <a:cxnLst/>
              <a:rect l="l" t="t" r="r" b="b"/>
              <a:pathLst>
                <a:path w="1935" h="854" extrusionOk="0">
                  <a:moveTo>
                    <a:pt x="529" y="0"/>
                  </a:moveTo>
                  <a:lnTo>
                    <a:pt x="1369" y="0"/>
                  </a:lnTo>
                  <a:lnTo>
                    <a:pt x="1369" y="84"/>
                  </a:lnTo>
                  <a:lnTo>
                    <a:pt x="1369" y="87"/>
                  </a:lnTo>
                  <a:lnTo>
                    <a:pt x="1369" y="95"/>
                  </a:lnTo>
                  <a:lnTo>
                    <a:pt x="1369" y="106"/>
                  </a:lnTo>
                  <a:lnTo>
                    <a:pt x="1373" y="122"/>
                  </a:lnTo>
                  <a:lnTo>
                    <a:pt x="1379" y="141"/>
                  </a:lnTo>
                  <a:lnTo>
                    <a:pt x="1386" y="161"/>
                  </a:lnTo>
                  <a:lnTo>
                    <a:pt x="1399" y="184"/>
                  </a:lnTo>
                  <a:lnTo>
                    <a:pt x="1418" y="206"/>
                  </a:lnTo>
                  <a:lnTo>
                    <a:pt x="1443" y="230"/>
                  </a:lnTo>
                  <a:lnTo>
                    <a:pt x="1473" y="253"/>
                  </a:lnTo>
                  <a:lnTo>
                    <a:pt x="1512" y="275"/>
                  </a:lnTo>
                  <a:lnTo>
                    <a:pt x="1561" y="300"/>
                  </a:lnTo>
                  <a:lnTo>
                    <a:pt x="1605" y="321"/>
                  </a:lnTo>
                  <a:lnTo>
                    <a:pt x="1645" y="340"/>
                  </a:lnTo>
                  <a:lnTo>
                    <a:pt x="1679" y="354"/>
                  </a:lnTo>
                  <a:lnTo>
                    <a:pt x="1706" y="364"/>
                  </a:lnTo>
                  <a:lnTo>
                    <a:pt x="1728" y="374"/>
                  </a:lnTo>
                  <a:lnTo>
                    <a:pt x="1744" y="379"/>
                  </a:lnTo>
                  <a:lnTo>
                    <a:pt x="1753" y="381"/>
                  </a:lnTo>
                  <a:lnTo>
                    <a:pt x="1757" y="383"/>
                  </a:lnTo>
                  <a:lnTo>
                    <a:pt x="1759" y="383"/>
                  </a:lnTo>
                  <a:lnTo>
                    <a:pt x="1765" y="384"/>
                  </a:lnTo>
                  <a:lnTo>
                    <a:pt x="1773" y="385"/>
                  </a:lnTo>
                  <a:lnTo>
                    <a:pt x="1785" y="389"/>
                  </a:lnTo>
                  <a:lnTo>
                    <a:pt x="1799" y="395"/>
                  </a:lnTo>
                  <a:lnTo>
                    <a:pt x="1814" y="401"/>
                  </a:lnTo>
                  <a:lnTo>
                    <a:pt x="1829" y="412"/>
                  </a:lnTo>
                  <a:lnTo>
                    <a:pt x="1846" y="423"/>
                  </a:lnTo>
                  <a:lnTo>
                    <a:pt x="1863" y="439"/>
                  </a:lnTo>
                  <a:lnTo>
                    <a:pt x="1879" y="459"/>
                  </a:lnTo>
                  <a:lnTo>
                    <a:pt x="1895" y="481"/>
                  </a:lnTo>
                  <a:lnTo>
                    <a:pt x="1908" y="508"/>
                  </a:lnTo>
                  <a:lnTo>
                    <a:pt x="1920" y="541"/>
                  </a:lnTo>
                  <a:lnTo>
                    <a:pt x="1928" y="578"/>
                  </a:lnTo>
                  <a:lnTo>
                    <a:pt x="1933" y="620"/>
                  </a:lnTo>
                  <a:lnTo>
                    <a:pt x="1935" y="668"/>
                  </a:lnTo>
                  <a:lnTo>
                    <a:pt x="1935" y="854"/>
                  </a:lnTo>
                  <a:lnTo>
                    <a:pt x="4" y="854"/>
                  </a:lnTo>
                  <a:lnTo>
                    <a:pt x="4" y="810"/>
                  </a:lnTo>
                  <a:lnTo>
                    <a:pt x="3" y="769"/>
                  </a:lnTo>
                  <a:lnTo>
                    <a:pt x="3" y="731"/>
                  </a:lnTo>
                  <a:lnTo>
                    <a:pt x="3" y="698"/>
                  </a:lnTo>
                  <a:lnTo>
                    <a:pt x="3" y="671"/>
                  </a:lnTo>
                  <a:lnTo>
                    <a:pt x="3" y="650"/>
                  </a:lnTo>
                  <a:lnTo>
                    <a:pt x="1" y="637"/>
                  </a:lnTo>
                  <a:lnTo>
                    <a:pt x="1" y="632"/>
                  </a:lnTo>
                  <a:lnTo>
                    <a:pt x="1" y="629"/>
                  </a:lnTo>
                  <a:lnTo>
                    <a:pt x="0" y="621"/>
                  </a:lnTo>
                  <a:lnTo>
                    <a:pt x="0" y="609"/>
                  </a:lnTo>
                  <a:lnTo>
                    <a:pt x="0" y="594"/>
                  </a:lnTo>
                  <a:lnTo>
                    <a:pt x="0" y="574"/>
                  </a:lnTo>
                  <a:lnTo>
                    <a:pt x="3" y="553"/>
                  </a:lnTo>
                  <a:lnTo>
                    <a:pt x="8" y="531"/>
                  </a:lnTo>
                  <a:lnTo>
                    <a:pt x="14" y="507"/>
                  </a:lnTo>
                  <a:lnTo>
                    <a:pt x="25" y="484"/>
                  </a:lnTo>
                  <a:lnTo>
                    <a:pt x="38" y="461"/>
                  </a:lnTo>
                  <a:lnTo>
                    <a:pt x="56" y="440"/>
                  </a:lnTo>
                  <a:lnTo>
                    <a:pt x="79" y="421"/>
                  </a:lnTo>
                  <a:lnTo>
                    <a:pt x="106" y="405"/>
                  </a:lnTo>
                  <a:lnTo>
                    <a:pt x="145" y="387"/>
                  </a:lnTo>
                  <a:lnTo>
                    <a:pt x="183" y="370"/>
                  </a:lnTo>
                  <a:lnTo>
                    <a:pt x="219" y="354"/>
                  </a:lnTo>
                  <a:lnTo>
                    <a:pt x="253" y="340"/>
                  </a:lnTo>
                  <a:lnTo>
                    <a:pt x="283" y="326"/>
                  </a:lnTo>
                  <a:lnTo>
                    <a:pt x="309" y="315"/>
                  </a:lnTo>
                  <a:lnTo>
                    <a:pt x="330" y="306"/>
                  </a:lnTo>
                  <a:lnTo>
                    <a:pt x="347" y="299"/>
                  </a:lnTo>
                  <a:lnTo>
                    <a:pt x="356" y="295"/>
                  </a:lnTo>
                  <a:lnTo>
                    <a:pt x="360" y="294"/>
                  </a:lnTo>
                  <a:lnTo>
                    <a:pt x="363" y="294"/>
                  </a:lnTo>
                  <a:lnTo>
                    <a:pt x="368" y="291"/>
                  </a:lnTo>
                  <a:lnTo>
                    <a:pt x="376" y="288"/>
                  </a:lnTo>
                  <a:lnTo>
                    <a:pt x="388" y="285"/>
                  </a:lnTo>
                  <a:lnTo>
                    <a:pt x="401" y="278"/>
                  </a:lnTo>
                  <a:lnTo>
                    <a:pt x="415" y="269"/>
                  </a:lnTo>
                  <a:lnTo>
                    <a:pt x="431" y="257"/>
                  </a:lnTo>
                  <a:lnTo>
                    <a:pt x="448" y="244"/>
                  </a:lnTo>
                  <a:lnTo>
                    <a:pt x="464" y="227"/>
                  </a:lnTo>
                  <a:lnTo>
                    <a:pt x="480" y="206"/>
                  </a:lnTo>
                  <a:lnTo>
                    <a:pt x="494" y="184"/>
                  </a:lnTo>
                  <a:lnTo>
                    <a:pt x="506" y="156"/>
                  </a:lnTo>
                  <a:lnTo>
                    <a:pt x="516" y="125"/>
                  </a:lnTo>
                  <a:lnTo>
                    <a:pt x="524" y="89"/>
                  </a:lnTo>
                  <a:lnTo>
                    <a:pt x="529" y="49"/>
                  </a:lnTo>
                  <a:lnTo>
                    <a:pt x="529" y="4"/>
                  </a:lnTo>
                  <a:lnTo>
                    <a:pt x="529" y="0"/>
                  </a:lnTo>
                  <a:close/>
                </a:path>
              </a:pathLst>
            </a:custGeom>
            <a:gradFill>
              <a:gsLst>
                <a:gs pos="0">
                  <a:srgbClr val="BFBFBF"/>
                </a:gs>
                <a:gs pos="100000">
                  <a:srgbClr val="A5A5A5"/>
                </a:gs>
              </a:gsLst>
              <a:lin ang="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sp>
        <p:nvSpPr>
          <p:cNvPr id="492" name="Google Shape;492;p27"/>
          <p:cNvSpPr txBox="1"/>
          <p:nvPr/>
        </p:nvSpPr>
        <p:spPr>
          <a:xfrm>
            <a:off x="6877219" y="15571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01</a:t>
            </a:r>
            <a:endParaRPr sz="3200">
              <a:solidFill>
                <a:schemeClr val="lt1"/>
              </a:solidFill>
              <a:latin typeface="Arial"/>
              <a:ea typeface="Arial"/>
              <a:cs typeface="Arial"/>
              <a:sym typeface="Arial"/>
            </a:endParaRPr>
          </a:p>
        </p:txBody>
      </p:sp>
      <p:sp>
        <p:nvSpPr>
          <p:cNvPr id="493" name="Google Shape;493;p27"/>
          <p:cNvSpPr txBox="1"/>
          <p:nvPr/>
        </p:nvSpPr>
        <p:spPr>
          <a:xfrm>
            <a:off x="6877219" y="24715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02</a:t>
            </a:r>
            <a:endParaRPr sz="3200">
              <a:solidFill>
                <a:schemeClr val="lt1"/>
              </a:solidFill>
              <a:latin typeface="Arial"/>
              <a:ea typeface="Arial"/>
              <a:cs typeface="Arial"/>
              <a:sym typeface="Arial"/>
            </a:endParaRPr>
          </a:p>
        </p:txBody>
      </p:sp>
      <p:sp>
        <p:nvSpPr>
          <p:cNvPr id="494" name="Google Shape;494;p27"/>
          <p:cNvSpPr txBox="1"/>
          <p:nvPr/>
        </p:nvSpPr>
        <p:spPr>
          <a:xfrm>
            <a:off x="6877219" y="3420408"/>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03</a:t>
            </a:r>
            <a:endParaRPr sz="3200">
              <a:solidFill>
                <a:schemeClr val="lt1"/>
              </a:solidFill>
              <a:latin typeface="Arial"/>
              <a:ea typeface="Arial"/>
              <a:cs typeface="Arial"/>
              <a:sym typeface="Arial"/>
            </a:endParaRPr>
          </a:p>
        </p:txBody>
      </p:sp>
      <p:sp>
        <p:nvSpPr>
          <p:cNvPr id="495" name="Google Shape;495;p27"/>
          <p:cNvSpPr txBox="1"/>
          <p:nvPr/>
        </p:nvSpPr>
        <p:spPr>
          <a:xfrm>
            <a:off x="6877219" y="4352061"/>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04</a:t>
            </a:r>
            <a:endParaRPr sz="3200">
              <a:solidFill>
                <a:schemeClr val="lt1"/>
              </a:solidFill>
              <a:latin typeface="Arial"/>
              <a:ea typeface="Arial"/>
              <a:cs typeface="Arial"/>
              <a:sym typeface="Arial"/>
            </a:endParaRPr>
          </a:p>
        </p:txBody>
      </p:sp>
      <p:sp>
        <p:nvSpPr>
          <p:cNvPr id="496" name="Google Shape;496;p27"/>
          <p:cNvSpPr txBox="1"/>
          <p:nvPr/>
        </p:nvSpPr>
        <p:spPr>
          <a:xfrm>
            <a:off x="6877219" y="5283714"/>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05</a:t>
            </a:r>
            <a:endParaRPr sz="3200">
              <a:solidFill>
                <a:schemeClr val="lt1"/>
              </a:solidFill>
              <a:latin typeface="Arial"/>
              <a:ea typeface="Arial"/>
              <a:cs typeface="Arial"/>
              <a:sym typeface="Arial"/>
            </a:endParaRPr>
          </a:p>
        </p:txBody>
      </p:sp>
      <p:grpSp>
        <p:nvGrpSpPr>
          <p:cNvPr id="497" name="Google Shape;497;p27"/>
          <p:cNvGrpSpPr/>
          <p:nvPr/>
        </p:nvGrpSpPr>
        <p:grpSpPr>
          <a:xfrm>
            <a:off x="3056500" y="1577986"/>
            <a:ext cx="398116" cy="548480"/>
            <a:chOff x="36769675" y="-10404475"/>
            <a:chExt cx="7073900" cy="9745663"/>
          </a:xfrm>
        </p:grpSpPr>
        <p:sp>
          <p:nvSpPr>
            <p:cNvPr id="498" name="Google Shape;498;p27"/>
            <p:cNvSpPr/>
            <p:nvPr/>
          </p:nvSpPr>
          <p:spPr>
            <a:xfrm>
              <a:off x="36769675" y="-10404475"/>
              <a:ext cx="7073900" cy="9745663"/>
            </a:xfrm>
            <a:custGeom>
              <a:avLst/>
              <a:gdLst/>
              <a:ahLst/>
              <a:cxnLst/>
              <a:rect l="l" t="t" r="r" b="b"/>
              <a:pathLst>
                <a:path w="4456" h="6139" extrusionOk="0">
                  <a:moveTo>
                    <a:pt x="2228" y="0"/>
                  </a:moveTo>
                  <a:lnTo>
                    <a:pt x="2527" y="20"/>
                  </a:lnTo>
                  <a:lnTo>
                    <a:pt x="2820" y="80"/>
                  </a:lnTo>
                  <a:lnTo>
                    <a:pt x="3093" y="173"/>
                  </a:lnTo>
                  <a:lnTo>
                    <a:pt x="3352" y="306"/>
                  </a:lnTo>
                  <a:lnTo>
                    <a:pt x="3591" y="465"/>
                  </a:lnTo>
                  <a:lnTo>
                    <a:pt x="3804" y="652"/>
                  </a:lnTo>
                  <a:lnTo>
                    <a:pt x="3991" y="864"/>
                  </a:lnTo>
                  <a:lnTo>
                    <a:pt x="4150" y="1104"/>
                  </a:lnTo>
                  <a:lnTo>
                    <a:pt x="4283" y="1363"/>
                  </a:lnTo>
                  <a:lnTo>
                    <a:pt x="4376" y="1636"/>
                  </a:lnTo>
                  <a:lnTo>
                    <a:pt x="4436" y="1929"/>
                  </a:lnTo>
                  <a:lnTo>
                    <a:pt x="4456" y="2228"/>
                  </a:lnTo>
                  <a:lnTo>
                    <a:pt x="4436" y="2514"/>
                  </a:lnTo>
                  <a:lnTo>
                    <a:pt x="4383" y="2786"/>
                  </a:lnTo>
                  <a:lnTo>
                    <a:pt x="4303" y="3053"/>
                  </a:lnTo>
                  <a:lnTo>
                    <a:pt x="4183" y="3299"/>
                  </a:lnTo>
                  <a:lnTo>
                    <a:pt x="4044" y="3525"/>
                  </a:lnTo>
                  <a:lnTo>
                    <a:pt x="4044" y="3525"/>
                  </a:lnTo>
                  <a:lnTo>
                    <a:pt x="2228" y="6139"/>
                  </a:lnTo>
                  <a:lnTo>
                    <a:pt x="445" y="3571"/>
                  </a:lnTo>
                  <a:lnTo>
                    <a:pt x="452" y="3571"/>
                  </a:lnTo>
                  <a:lnTo>
                    <a:pt x="292" y="3339"/>
                  </a:lnTo>
                  <a:lnTo>
                    <a:pt x="166" y="3086"/>
                  </a:lnTo>
                  <a:lnTo>
                    <a:pt x="73" y="2813"/>
                  </a:lnTo>
                  <a:lnTo>
                    <a:pt x="20" y="2527"/>
                  </a:lnTo>
                  <a:lnTo>
                    <a:pt x="0" y="2228"/>
                  </a:lnTo>
                  <a:lnTo>
                    <a:pt x="20" y="1929"/>
                  </a:lnTo>
                  <a:lnTo>
                    <a:pt x="80" y="1636"/>
                  </a:lnTo>
                  <a:lnTo>
                    <a:pt x="173" y="1363"/>
                  </a:lnTo>
                  <a:lnTo>
                    <a:pt x="299" y="1104"/>
                  </a:lnTo>
                  <a:lnTo>
                    <a:pt x="459" y="864"/>
                  </a:lnTo>
                  <a:lnTo>
                    <a:pt x="652" y="652"/>
                  </a:lnTo>
                  <a:lnTo>
                    <a:pt x="864" y="465"/>
                  </a:lnTo>
                  <a:lnTo>
                    <a:pt x="1104" y="306"/>
                  </a:lnTo>
                  <a:lnTo>
                    <a:pt x="1357" y="173"/>
                  </a:lnTo>
                  <a:lnTo>
                    <a:pt x="1636" y="80"/>
                  </a:lnTo>
                  <a:lnTo>
                    <a:pt x="1922" y="20"/>
                  </a:lnTo>
                  <a:lnTo>
                    <a:pt x="2228"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499" name="Google Shape;499;p27"/>
            <p:cNvSpPr/>
            <p:nvPr/>
          </p:nvSpPr>
          <p:spPr>
            <a:xfrm>
              <a:off x="37898388" y="-9201150"/>
              <a:ext cx="4814887" cy="4814888"/>
            </a:xfrm>
            <a:custGeom>
              <a:avLst/>
              <a:gdLst/>
              <a:ahLst/>
              <a:cxnLst/>
              <a:rect l="l" t="t" r="r" b="b"/>
              <a:pathLst>
                <a:path w="3033" h="3033" extrusionOk="0">
                  <a:moveTo>
                    <a:pt x="1517" y="0"/>
                  </a:moveTo>
                  <a:lnTo>
                    <a:pt x="1763" y="20"/>
                  </a:lnTo>
                  <a:lnTo>
                    <a:pt x="1996" y="80"/>
                  </a:lnTo>
                  <a:lnTo>
                    <a:pt x="2215" y="166"/>
                  </a:lnTo>
                  <a:lnTo>
                    <a:pt x="2415" y="293"/>
                  </a:lnTo>
                  <a:lnTo>
                    <a:pt x="2588" y="446"/>
                  </a:lnTo>
                  <a:lnTo>
                    <a:pt x="2741" y="619"/>
                  </a:lnTo>
                  <a:lnTo>
                    <a:pt x="2861" y="818"/>
                  </a:lnTo>
                  <a:lnTo>
                    <a:pt x="2954" y="1038"/>
                  </a:lnTo>
                  <a:lnTo>
                    <a:pt x="3014" y="1270"/>
                  </a:lnTo>
                  <a:lnTo>
                    <a:pt x="3033" y="1516"/>
                  </a:lnTo>
                  <a:lnTo>
                    <a:pt x="3014" y="1762"/>
                  </a:lnTo>
                  <a:lnTo>
                    <a:pt x="2954" y="1995"/>
                  </a:lnTo>
                  <a:lnTo>
                    <a:pt x="2861" y="2215"/>
                  </a:lnTo>
                  <a:lnTo>
                    <a:pt x="2741" y="2414"/>
                  </a:lnTo>
                  <a:lnTo>
                    <a:pt x="2588" y="2587"/>
                  </a:lnTo>
                  <a:lnTo>
                    <a:pt x="2415" y="2740"/>
                  </a:lnTo>
                  <a:lnTo>
                    <a:pt x="2215" y="2860"/>
                  </a:lnTo>
                  <a:lnTo>
                    <a:pt x="1996" y="2953"/>
                  </a:lnTo>
                  <a:lnTo>
                    <a:pt x="1763" y="3013"/>
                  </a:lnTo>
                  <a:lnTo>
                    <a:pt x="1517" y="3033"/>
                  </a:lnTo>
                  <a:lnTo>
                    <a:pt x="1271" y="3013"/>
                  </a:lnTo>
                  <a:lnTo>
                    <a:pt x="1038" y="2953"/>
                  </a:lnTo>
                  <a:lnTo>
                    <a:pt x="819" y="2860"/>
                  </a:lnTo>
                  <a:lnTo>
                    <a:pt x="619" y="2740"/>
                  </a:lnTo>
                  <a:lnTo>
                    <a:pt x="446" y="2587"/>
                  </a:lnTo>
                  <a:lnTo>
                    <a:pt x="293" y="2414"/>
                  </a:lnTo>
                  <a:lnTo>
                    <a:pt x="167" y="2215"/>
                  </a:lnTo>
                  <a:lnTo>
                    <a:pt x="80" y="1995"/>
                  </a:lnTo>
                  <a:lnTo>
                    <a:pt x="20" y="1762"/>
                  </a:lnTo>
                  <a:lnTo>
                    <a:pt x="0" y="1516"/>
                  </a:lnTo>
                  <a:lnTo>
                    <a:pt x="20" y="1270"/>
                  </a:lnTo>
                  <a:lnTo>
                    <a:pt x="80" y="1038"/>
                  </a:lnTo>
                  <a:lnTo>
                    <a:pt x="167" y="818"/>
                  </a:lnTo>
                  <a:lnTo>
                    <a:pt x="293" y="619"/>
                  </a:lnTo>
                  <a:lnTo>
                    <a:pt x="446" y="446"/>
                  </a:lnTo>
                  <a:lnTo>
                    <a:pt x="619" y="293"/>
                  </a:lnTo>
                  <a:lnTo>
                    <a:pt x="819" y="166"/>
                  </a:lnTo>
                  <a:lnTo>
                    <a:pt x="1038" y="80"/>
                  </a:lnTo>
                  <a:lnTo>
                    <a:pt x="1271" y="20"/>
                  </a:lnTo>
                  <a:lnTo>
                    <a:pt x="1517" y="0"/>
                  </a:lnTo>
                  <a:close/>
                </a:path>
              </a:pathLst>
            </a:custGeom>
            <a:solidFill>
              <a:schemeClr val="accen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500" name="Google Shape;500;p27"/>
            <p:cNvSpPr/>
            <p:nvPr/>
          </p:nvSpPr>
          <p:spPr>
            <a:xfrm>
              <a:off x="38765163" y="-8335963"/>
              <a:ext cx="3082925" cy="3082925"/>
            </a:xfrm>
            <a:custGeom>
              <a:avLst/>
              <a:gdLst/>
              <a:ahLst/>
              <a:cxnLst/>
              <a:rect l="l" t="t" r="r" b="b"/>
              <a:pathLst>
                <a:path w="1942" h="1942" extrusionOk="0">
                  <a:moveTo>
                    <a:pt x="971" y="0"/>
                  </a:moveTo>
                  <a:lnTo>
                    <a:pt x="1164" y="20"/>
                  </a:lnTo>
                  <a:lnTo>
                    <a:pt x="1350" y="74"/>
                  </a:lnTo>
                  <a:lnTo>
                    <a:pt x="1516" y="167"/>
                  </a:lnTo>
                  <a:lnTo>
                    <a:pt x="1656" y="286"/>
                  </a:lnTo>
                  <a:lnTo>
                    <a:pt x="1776" y="426"/>
                  </a:lnTo>
                  <a:lnTo>
                    <a:pt x="1862" y="592"/>
                  </a:lnTo>
                  <a:lnTo>
                    <a:pt x="1922" y="778"/>
                  </a:lnTo>
                  <a:lnTo>
                    <a:pt x="1942" y="971"/>
                  </a:lnTo>
                  <a:lnTo>
                    <a:pt x="1922" y="1164"/>
                  </a:lnTo>
                  <a:lnTo>
                    <a:pt x="1862" y="1350"/>
                  </a:lnTo>
                  <a:lnTo>
                    <a:pt x="1776" y="1517"/>
                  </a:lnTo>
                  <a:lnTo>
                    <a:pt x="1656" y="1656"/>
                  </a:lnTo>
                  <a:lnTo>
                    <a:pt x="1516" y="1776"/>
                  </a:lnTo>
                  <a:lnTo>
                    <a:pt x="1350" y="1869"/>
                  </a:lnTo>
                  <a:lnTo>
                    <a:pt x="1164" y="1922"/>
                  </a:lnTo>
                  <a:lnTo>
                    <a:pt x="971" y="1942"/>
                  </a:lnTo>
                  <a:lnTo>
                    <a:pt x="771" y="1922"/>
                  </a:lnTo>
                  <a:lnTo>
                    <a:pt x="592" y="1869"/>
                  </a:lnTo>
                  <a:lnTo>
                    <a:pt x="426" y="1776"/>
                  </a:lnTo>
                  <a:lnTo>
                    <a:pt x="286" y="1656"/>
                  </a:lnTo>
                  <a:lnTo>
                    <a:pt x="166" y="1517"/>
                  </a:lnTo>
                  <a:lnTo>
                    <a:pt x="73" y="1350"/>
                  </a:lnTo>
                  <a:lnTo>
                    <a:pt x="20" y="1164"/>
                  </a:lnTo>
                  <a:lnTo>
                    <a:pt x="0" y="971"/>
                  </a:lnTo>
                  <a:lnTo>
                    <a:pt x="20" y="778"/>
                  </a:lnTo>
                  <a:lnTo>
                    <a:pt x="73" y="592"/>
                  </a:lnTo>
                  <a:lnTo>
                    <a:pt x="166" y="426"/>
                  </a:lnTo>
                  <a:lnTo>
                    <a:pt x="286" y="286"/>
                  </a:lnTo>
                  <a:lnTo>
                    <a:pt x="426" y="167"/>
                  </a:lnTo>
                  <a:lnTo>
                    <a:pt x="592" y="74"/>
                  </a:lnTo>
                  <a:lnTo>
                    <a:pt x="771" y="20"/>
                  </a:lnTo>
                  <a:lnTo>
                    <a:pt x="971"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501" name="Google Shape;501;p27"/>
          <p:cNvGrpSpPr/>
          <p:nvPr/>
        </p:nvGrpSpPr>
        <p:grpSpPr>
          <a:xfrm>
            <a:off x="3003941" y="2544283"/>
            <a:ext cx="503234" cy="483486"/>
            <a:chOff x="36241038" y="4387850"/>
            <a:chExt cx="8131175" cy="7812088"/>
          </a:xfrm>
        </p:grpSpPr>
        <p:sp>
          <p:nvSpPr>
            <p:cNvPr id="502" name="Google Shape;502;p27"/>
            <p:cNvSpPr/>
            <p:nvPr/>
          </p:nvSpPr>
          <p:spPr>
            <a:xfrm>
              <a:off x="37530088" y="4694238"/>
              <a:ext cx="1593850" cy="2395538"/>
            </a:xfrm>
            <a:prstGeom prst="rect">
              <a:avLst/>
            </a:pr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503" name="Google Shape;503;p27"/>
            <p:cNvSpPr/>
            <p:nvPr/>
          </p:nvSpPr>
          <p:spPr>
            <a:xfrm>
              <a:off x="37085588" y="4926013"/>
              <a:ext cx="6442075" cy="7273925"/>
            </a:xfrm>
            <a:custGeom>
              <a:avLst/>
              <a:gdLst/>
              <a:ahLst/>
              <a:cxnLst/>
              <a:rect l="l" t="t" r="r" b="b"/>
              <a:pathLst>
                <a:path w="4058" h="4582" extrusionOk="0">
                  <a:moveTo>
                    <a:pt x="1896" y="0"/>
                  </a:moveTo>
                  <a:lnTo>
                    <a:pt x="4058" y="1829"/>
                  </a:lnTo>
                  <a:lnTo>
                    <a:pt x="4058" y="4582"/>
                  </a:lnTo>
                  <a:lnTo>
                    <a:pt x="0" y="4582"/>
                  </a:lnTo>
                  <a:lnTo>
                    <a:pt x="0" y="1676"/>
                  </a:lnTo>
                  <a:lnTo>
                    <a:pt x="1896"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504" name="Google Shape;504;p27"/>
            <p:cNvSpPr/>
            <p:nvPr/>
          </p:nvSpPr>
          <p:spPr>
            <a:xfrm>
              <a:off x="36241038" y="4387850"/>
              <a:ext cx="8131175" cy="4329113"/>
            </a:xfrm>
            <a:custGeom>
              <a:avLst/>
              <a:gdLst/>
              <a:ahLst/>
              <a:cxnLst/>
              <a:rect l="l" t="t" r="r" b="b"/>
              <a:pathLst>
                <a:path w="5122" h="2727" extrusionOk="0">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505" name="Google Shape;505;p27"/>
            <p:cNvSpPr/>
            <p:nvPr/>
          </p:nvSpPr>
          <p:spPr>
            <a:xfrm>
              <a:off x="39598600" y="9772650"/>
              <a:ext cx="1416050" cy="2427288"/>
            </a:xfrm>
            <a:prstGeom prst="rect">
              <a:avLst/>
            </a:pr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506" name="Google Shape;506;p27"/>
          <p:cNvGrpSpPr/>
          <p:nvPr/>
        </p:nvGrpSpPr>
        <p:grpSpPr>
          <a:xfrm>
            <a:off x="3007309" y="5384800"/>
            <a:ext cx="496498" cy="360022"/>
            <a:chOff x="16463963" y="-10542588"/>
            <a:chExt cx="10337800" cy="7496175"/>
          </a:xfrm>
        </p:grpSpPr>
        <p:sp>
          <p:nvSpPr>
            <p:cNvPr id="507" name="Google Shape;507;p27"/>
            <p:cNvSpPr/>
            <p:nvPr/>
          </p:nvSpPr>
          <p:spPr>
            <a:xfrm>
              <a:off x="19442113" y="-9771063"/>
              <a:ext cx="7359650" cy="6240463"/>
            </a:xfrm>
            <a:custGeom>
              <a:avLst/>
              <a:gdLst/>
              <a:ahLst/>
              <a:cxnLst/>
              <a:rect l="l" t="t" r="r" b="b"/>
              <a:pathLst>
                <a:path w="4636" h="3931" extrusionOk="0">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508" name="Google Shape;508;p27"/>
            <p:cNvSpPr/>
            <p:nvPr/>
          </p:nvSpPr>
          <p:spPr>
            <a:xfrm>
              <a:off x="16463963" y="-10542588"/>
              <a:ext cx="8837612" cy="7496175"/>
            </a:xfrm>
            <a:custGeom>
              <a:avLst/>
              <a:gdLst/>
              <a:ahLst/>
              <a:cxnLst/>
              <a:rect l="l" t="t" r="r" b="b"/>
              <a:pathLst>
                <a:path w="5567" h="4722" extrusionOk="0">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509" name="Google Shape;509;p27"/>
          <p:cNvGrpSpPr/>
          <p:nvPr/>
        </p:nvGrpSpPr>
        <p:grpSpPr>
          <a:xfrm>
            <a:off x="3000300" y="3479453"/>
            <a:ext cx="510516" cy="474432"/>
            <a:chOff x="2745929" y="3208533"/>
            <a:chExt cx="1170200" cy="1087488"/>
          </a:xfrm>
        </p:grpSpPr>
        <p:grpSp>
          <p:nvGrpSpPr>
            <p:cNvPr id="510" name="Google Shape;510;p27"/>
            <p:cNvGrpSpPr/>
            <p:nvPr/>
          </p:nvGrpSpPr>
          <p:grpSpPr>
            <a:xfrm>
              <a:off x="2745929" y="3208533"/>
              <a:ext cx="1170200" cy="1087488"/>
              <a:chOff x="26484263" y="15241588"/>
              <a:chExt cx="9725025" cy="9037638"/>
            </a:xfrm>
          </p:grpSpPr>
          <p:sp>
            <p:nvSpPr>
              <p:cNvPr id="511" name="Google Shape;511;p27"/>
              <p:cNvSpPr/>
              <p:nvPr/>
            </p:nvSpPr>
            <p:spPr>
              <a:xfrm>
                <a:off x="26484263" y="19475450"/>
                <a:ext cx="5227637" cy="4803775"/>
              </a:xfrm>
              <a:custGeom>
                <a:avLst/>
                <a:gdLst/>
                <a:ahLst/>
                <a:cxnLst/>
                <a:rect l="l" t="t" r="r" b="b"/>
                <a:pathLst>
                  <a:path w="3293" h="3026" extrusionOk="0">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512" name="Google Shape;512;p27"/>
              <p:cNvSpPr/>
              <p:nvPr/>
            </p:nvSpPr>
            <p:spPr>
              <a:xfrm>
                <a:off x="29378275" y="15241588"/>
                <a:ext cx="6831012" cy="6819900"/>
              </a:xfrm>
              <a:custGeom>
                <a:avLst/>
                <a:gdLst/>
                <a:ahLst/>
                <a:cxnLst/>
                <a:rect l="l" t="t" r="r" b="b"/>
                <a:pathLst>
                  <a:path w="4303" h="4296" extrusionOk="0">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513" name="Google Shape;513;p27"/>
              <p:cNvSpPr/>
              <p:nvPr/>
            </p:nvSpPr>
            <p:spPr>
              <a:xfrm>
                <a:off x="30359350" y="16222663"/>
                <a:ext cx="4868862" cy="4857750"/>
              </a:xfrm>
              <a:custGeom>
                <a:avLst/>
                <a:gdLst/>
                <a:ahLst/>
                <a:cxnLst/>
                <a:rect l="l" t="t" r="r" b="b"/>
                <a:pathLst>
                  <a:path w="3067" h="3060" extrusionOk="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514" name="Google Shape;514;p27"/>
            <p:cNvGrpSpPr/>
            <p:nvPr/>
          </p:nvGrpSpPr>
          <p:grpSpPr>
            <a:xfrm>
              <a:off x="3323662" y="3437365"/>
              <a:ext cx="362965" cy="362965"/>
              <a:chOff x="4942284" y="2380951"/>
              <a:chExt cx="791943" cy="791943"/>
            </a:xfrm>
          </p:grpSpPr>
          <p:sp>
            <p:nvSpPr>
              <p:cNvPr id="515" name="Google Shape;515;p27"/>
              <p:cNvSpPr/>
              <p:nvPr/>
            </p:nvSpPr>
            <p:spPr>
              <a:xfrm>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516" name="Google Shape;516;p27"/>
              <p:cNvSpPr/>
              <p:nvPr/>
            </p:nvSpPr>
            <p:spPr>
              <a:xfrm rot="5400000">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grpSp>
      <p:grpSp>
        <p:nvGrpSpPr>
          <p:cNvPr id="517" name="Google Shape;517;p27"/>
          <p:cNvGrpSpPr/>
          <p:nvPr/>
        </p:nvGrpSpPr>
        <p:grpSpPr>
          <a:xfrm>
            <a:off x="3000003" y="4382991"/>
            <a:ext cx="511110" cy="515038"/>
            <a:chOff x="2802244" y="4390077"/>
            <a:chExt cx="511110" cy="515038"/>
          </a:xfrm>
        </p:grpSpPr>
        <p:sp>
          <p:nvSpPr>
            <p:cNvPr id="518" name="Google Shape;518;p27"/>
            <p:cNvSpPr/>
            <p:nvPr/>
          </p:nvSpPr>
          <p:spPr>
            <a:xfrm>
              <a:off x="2802244" y="4437111"/>
              <a:ext cx="405782" cy="468003"/>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519" name="Google Shape;519;p27"/>
            <p:cNvSpPr/>
            <p:nvPr/>
          </p:nvSpPr>
          <p:spPr>
            <a:xfrm>
              <a:off x="2866790" y="4390077"/>
              <a:ext cx="446564" cy="515038"/>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520" name="Google Shape;520;p27"/>
          <p:cNvGrpSpPr/>
          <p:nvPr/>
        </p:nvGrpSpPr>
        <p:grpSpPr>
          <a:xfrm>
            <a:off x="3342311" y="1470804"/>
            <a:ext cx="3666502" cy="4449472"/>
            <a:chOff x="3279023" y="1470804"/>
            <a:chExt cx="3666502" cy="4449472"/>
          </a:xfrm>
        </p:grpSpPr>
        <p:grpSp>
          <p:nvGrpSpPr>
            <p:cNvPr id="521" name="Google Shape;521;p27"/>
            <p:cNvGrpSpPr/>
            <p:nvPr/>
          </p:nvGrpSpPr>
          <p:grpSpPr>
            <a:xfrm>
              <a:off x="3718148" y="1470804"/>
              <a:ext cx="2812146" cy="748329"/>
              <a:chOff x="2166793" y="1742858"/>
              <a:chExt cx="2311379" cy="748329"/>
            </a:xfrm>
          </p:grpSpPr>
          <p:sp>
            <p:nvSpPr>
              <p:cNvPr id="522" name="Google Shape;522;p27"/>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is able to create a group name for a reservation.</a:t>
                </a:r>
                <a:r>
                  <a:rPr lang="en-IN" sz="1200" dirty="0">
                    <a:solidFill>
                      <a:schemeClr val="bg1">
                        <a:lumMod val="65000"/>
                      </a:schemeClr>
                    </a:solidFill>
                    <a:latin typeface="Arial"/>
                    <a:ea typeface="Arial"/>
                    <a:cs typeface="Arial"/>
                    <a:sym typeface="Arial"/>
                  </a:rPr>
                  <a:t> </a:t>
                </a:r>
                <a:endParaRPr lang="en-IN" sz="1200" dirty="0">
                  <a:solidFill>
                    <a:schemeClr val="bg1">
                      <a:lumMod val="65000"/>
                    </a:schemeClr>
                  </a:solidFill>
                </a:endParaRPr>
              </a:p>
            </p:txBody>
          </p:sp>
          <p:sp>
            <p:nvSpPr>
              <p:cNvPr id="523" name="Google Shape;523;p27"/>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CREATE A GROUP</a:t>
                </a:r>
                <a:endParaRPr sz="1600" b="1" dirty="0">
                  <a:solidFill>
                    <a:srgbClr val="262626"/>
                  </a:solidFill>
                  <a:latin typeface="Calibri"/>
                  <a:ea typeface="Calibri"/>
                  <a:cs typeface="Calibri"/>
                  <a:sym typeface="Calibri"/>
                </a:endParaRPr>
              </a:p>
            </p:txBody>
          </p:sp>
        </p:grpSp>
        <p:grpSp>
          <p:nvGrpSpPr>
            <p:cNvPr id="524" name="Google Shape;524;p27"/>
            <p:cNvGrpSpPr/>
            <p:nvPr/>
          </p:nvGrpSpPr>
          <p:grpSpPr>
            <a:xfrm>
              <a:off x="3718148" y="2399719"/>
              <a:ext cx="3043514" cy="748329"/>
              <a:chOff x="2166793" y="1742858"/>
              <a:chExt cx="2501547" cy="748329"/>
            </a:xfrm>
          </p:grpSpPr>
          <p:sp>
            <p:nvSpPr>
              <p:cNvPr id="525" name="Google Shape;525;p27"/>
              <p:cNvSpPr/>
              <p:nvPr/>
            </p:nvSpPr>
            <p:spPr>
              <a:xfrm>
                <a:off x="2166793" y="2029522"/>
                <a:ext cx="2501547"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will be able to create a group account and add a group of clients at once.</a:t>
                </a:r>
              </a:p>
            </p:txBody>
          </p:sp>
          <p:sp>
            <p:nvSpPr>
              <p:cNvPr id="526" name="Google Shape;526;p27"/>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GROUP SCHEDULING</a:t>
                </a:r>
                <a:endParaRPr sz="1600" b="1" dirty="0">
                  <a:solidFill>
                    <a:srgbClr val="262626"/>
                  </a:solidFill>
                  <a:latin typeface="Calibri"/>
                  <a:ea typeface="Calibri"/>
                  <a:cs typeface="Calibri"/>
                  <a:sym typeface="Calibri"/>
                </a:endParaRPr>
              </a:p>
            </p:txBody>
          </p:sp>
        </p:grpSp>
        <p:grpSp>
          <p:nvGrpSpPr>
            <p:cNvPr id="527" name="Google Shape;527;p27"/>
            <p:cNvGrpSpPr/>
            <p:nvPr/>
          </p:nvGrpSpPr>
          <p:grpSpPr>
            <a:xfrm>
              <a:off x="3718148" y="3314119"/>
              <a:ext cx="3227377" cy="748329"/>
              <a:chOff x="2166793" y="1742858"/>
              <a:chExt cx="2652668" cy="748329"/>
            </a:xfrm>
          </p:grpSpPr>
          <p:sp>
            <p:nvSpPr>
              <p:cNvPr id="528" name="Google Shape;528;p27"/>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rPr>
                  <a:t>Employee will be able to register an individual under a distinct group name.</a:t>
                </a:r>
              </a:p>
            </p:txBody>
          </p:sp>
          <p:sp>
            <p:nvSpPr>
              <p:cNvPr id="529" name="Google Shape;529;p27"/>
              <p:cNvSpPr txBox="1"/>
              <p:nvPr/>
            </p:nvSpPr>
            <p:spPr>
              <a:xfrm>
                <a:off x="2166794" y="1742858"/>
                <a:ext cx="2652667"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ADD NEW GROUP MEMBERS</a:t>
                </a:r>
                <a:endParaRPr sz="1600" b="1" dirty="0">
                  <a:solidFill>
                    <a:srgbClr val="262626"/>
                  </a:solidFill>
                  <a:latin typeface="Calibri"/>
                  <a:ea typeface="Calibri"/>
                  <a:cs typeface="Calibri"/>
                  <a:sym typeface="Calibri"/>
                </a:endParaRPr>
              </a:p>
            </p:txBody>
          </p:sp>
        </p:grpSp>
        <p:grpSp>
          <p:nvGrpSpPr>
            <p:cNvPr id="530" name="Google Shape;530;p27"/>
            <p:cNvGrpSpPr/>
            <p:nvPr/>
          </p:nvGrpSpPr>
          <p:grpSpPr>
            <a:xfrm>
              <a:off x="3718148" y="4257547"/>
              <a:ext cx="2812146" cy="748329"/>
              <a:chOff x="2166793" y="1742858"/>
              <a:chExt cx="2311379" cy="748329"/>
            </a:xfrm>
          </p:grpSpPr>
          <p:sp>
            <p:nvSpPr>
              <p:cNvPr id="531" name="Google Shape;531;p27"/>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bg1">
                        <a:lumMod val="65000"/>
                      </a:schemeClr>
                    </a:solidFill>
                    <a:latin typeface="Arial"/>
                    <a:ea typeface="Arial"/>
                    <a:cs typeface="Arial"/>
                    <a:sym typeface="Arial"/>
                  </a:rPr>
                  <a:t>Th</a:t>
                </a:r>
                <a:r>
                  <a:rPr lang="en-IN" sz="1200" dirty="0">
                    <a:solidFill>
                      <a:schemeClr val="bg1">
                        <a:lumMod val="65000"/>
                      </a:schemeClr>
                    </a:solidFill>
                  </a:rPr>
                  <a:t>e employee will be able to print the group bill.</a:t>
                </a:r>
                <a:r>
                  <a:rPr lang="en-IN" sz="1200" dirty="0">
                    <a:solidFill>
                      <a:schemeClr val="bg1">
                        <a:lumMod val="65000"/>
                      </a:schemeClr>
                    </a:solidFill>
                    <a:latin typeface="Arial"/>
                    <a:ea typeface="Arial"/>
                    <a:cs typeface="Arial"/>
                    <a:sym typeface="Arial"/>
                  </a:rPr>
                  <a:t> </a:t>
                </a:r>
                <a:endParaRPr lang="en-IN" sz="1200" dirty="0">
                  <a:solidFill>
                    <a:schemeClr val="bg1">
                      <a:lumMod val="65000"/>
                    </a:schemeClr>
                  </a:solidFill>
                </a:endParaRPr>
              </a:p>
            </p:txBody>
          </p:sp>
          <p:sp>
            <p:nvSpPr>
              <p:cNvPr id="532" name="Google Shape;532;p27"/>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GROUP BILL</a:t>
                </a:r>
                <a:endParaRPr sz="1600" b="1" dirty="0">
                  <a:solidFill>
                    <a:srgbClr val="262626"/>
                  </a:solidFill>
                  <a:latin typeface="Calibri"/>
                  <a:ea typeface="Calibri"/>
                  <a:cs typeface="Calibri"/>
                  <a:sym typeface="Calibri"/>
                </a:endParaRPr>
              </a:p>
            </p:txBody>
          </p:sp>
        </p:grpSp>
        <p:grpSp>
          <p:nvGrpSpPr>
            <p:cNvPr id="533" name="Google Shape;533;p27"/>
            <p:cNvGrpSpPr/>
            <p:nvPr/>
          </p:nvGrpSpPr>
          <p:grpSpPr>
            <a:xfrm>
              <a:off x="3279023" y="5171947"/>
              <a:ext cx="3462857" cy="748329"/>
              <a:chOff x="1805864" y="1742858"/>
              <a:chExt cx="2846216" cy="748329"/>
            </a:xfrm>
          </p:grpSpPr>
          <p:sp>
            <p:nvSpPr>
              <p:cNvPr id="534" name="Google Shape;534;p27"/>
              <p:cNvSpPr/>
              <p:nvPr/>
            </p:nvSpPr>
            <p:spPr>
              <a:xfrm>
                <a:off x="1805864" y="2029522"/>
                <a:ext cx="2846216"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Administrator will be able to print a weekly audit sheet and show cancellations and reservations.</a:t>
                </a:r>
                <a:endParaRPr lang="en-IN" sz="1200" dirty="0"/>
              </a:p>
            </p:txBody>
          </p:sp>
          <p:sp>
            <p:nvSpPr>
              <p:cNvPr id="535" name="Google Shape;535;p27"/>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dirty="0">
                    <a:solidFill>
                      <a:srgbClr val="262626"/>
                    </a:solidFill>
                    <a:latin typeface="Arial"/>
                    <a:ea typeface="Calibri"/>
                    <a:cs typeface="Arial"/>
                    <a:sym typeface="Arial"/>
                  </a:rPr>
                  <a:t>PRINT WEEKLY AUDIT</a:t>
                </a:r>
                <a:endParaRPr sz="1600" b="1" dirty="0">
                  <a:solidFill>
                    <a:srgbClr val="262626"/>
                  </a:solidFill>
                  <a:latin typeface="Calibri"/>
                  <a:ea typeface="Calibri"/>
                  <a:cs typeface="Calibri"/>
                  <a:sym typeface="Calibri"/>
                </a:endParaRPr>
              </a:p>
            </p:txBody>
          </p:sp>
        </p:grpSp>
      </p:grpSp>
    </p:spTree>
    <p:extLst>
      <p:ext uri="{BB962C8B-B14F-4D97-AF65-F5344CB8AC3E}">
        <p14:creationId xmlns:p14="http://schemas.microsoft.com/office/powerpoint/2010/main" val="409532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txBox="1">
            <a:spLocks/>
          </p:cNvSpPr>
          <p:nvPr/>
        </p:nvSpPr>
        <p:spPr>
          <a:xfrm>
            <a:off x="622300" y="1340768"/>
            <a:ext cx="10944225" cy="2372400"/>
          </a:xfrm>
          <a:prstGeom prst="rect">
            <a:avLst/>
          </a:prstGeom>
        </p:spPr>
        <p:txBody>
          <a:bodyPr vert="horz" lIns="121899" tIns="60949" rIns="121899" bIns="60949" rtlCol="0" anchor="ctr">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endParaRPr kumimoji="0" lang="en-IN" sz="3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a:extLst>
              <a:ext uri="{FF2B5EF4-FFF2-40B4-BE49-F238E27FC236}">
                <a16:creationId xmlns:a16="http://schemas.microsoft.com/office/drawing/2014/main" id="{F4ED0D4F-9EF8-814C-8D87-BB0C217849B4}"/>
              </a:ext>
            </a:extLst>
          </p:cNvPr>
          <p:cNvSpPr/>
          <p:nvPr/>
        </p:nvSpPr>
        <p:spPr>
          <a:xfrm>
            <a:off x="823349" y="2925558"/>
            <a:ext cx="10017038" cy="1015663"/>
          </a:xfrm>
          <a:prstGeom prst="rect">
            <a:avLst/>
          </a:prstGeom>
        </p:spPr>
        <p:txBody>
          <a:bodyPr wrap="none">
            <a:spAutoFit/>
          </a:bodyPr>
          <a:lstStyle/>
          <a:p>
            <a:r>
              <a:rPr lang="en-IN" sz="6000" b="1" cap="all" dirty="0">
                <a:solidFill>
                  <a:prstClr val="white"/>
                </a:solidFill>
                <a:ea typeface="+mj-ea"/>
                <a:cs typeface="Arial" pitchFamily="34" charset="0"/>
              </a:rPr>
              <a:t>Grey box testing (</a:t>
            </a:r>
            <a:r>
              <a:rPr lang="en-IN" sz="6000" b="1" cap="all" dirty="0" err="1">
                <a:solidFill>
                  <a:prstClr val="white"/>
                </a:solidFill>
                <a:ea typeface="+mj-ea"/>
                <a:cs typeface="Arial" pitchFamily="34" charset="0"/>
              </a:rPr>
              <a:t>Unittest</a:t>
            </a:r>
            <a:r>
              <a:rPr lang="en-IN" sz="6000" b="1" cap="all" dirty="0">
                <a:solidFill>
                  <a:prstClr val="white"/>
                </a:solidFill>
                <a:ea typeface="+mj-ea"/>
                <a:cs typeface="Arial" pitchFamily="34" charset="0"/>
              </a:rPr>
              <a:t>)</a:t>
            </a:r>
          </a:p>
        </p:txBody>
      </p:sp>
    </p:spTree>
    <p:extLst>
      <p:ext uri="{BB962C8B-B14F-4D97-AF65-F5344CB8AC3E}">
        <p14:creationId xmlns:p14="http://schemas.microsoft.com/office/powerpoint/2010/main" val="2067952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Oval 10"/>
          <p:cNvSpPr/>
          <p:nvPr/>
        </p:nvSpPr>
        <p:spPr>
          <a:xfrm>
            <a:off x="4548911" y="5919025"/>
            <a:ext cx="2637880" cy="862775"/>
          </a:xfrm>
          <a:prstGeom prst="ellipse">
            <a:avLst/>
          </a:prstGeom>
          <a:gradFill flip="none" rotWithShape="1">
            <a:gsLst>
              <a:gs pos="0">
                <a:schemeClr val="tx1">
                  <a:lumMod val="65000"/>
                  <a:lumOff val="35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6467318" y="4935548"/>
            <a:ext cx="1138044" cy="853533"/>
          </a:xfrm>
          <a:prstGeom prst="rightArrow">
            <a:avLst>
              <a:gd name="adj1" fmla="val 61111"/>
              <a:gd name="adj2" fmla="val 50000"/>
            </a:avLst>
          </a:prstGeom>
          <a:solidFill>
            <a:schemeClr val="bg1">
              <a:lumMod val="95000"/>
            </a:schemeClr>
          </a:solidFill>
          <a:ln>
            <a:noFill/>
          </a:ln>
          <a:effectLst>
            <a:outerShdw blurRad="190500" dist="152400" dir="2400000" sx="102000" sy="102000" algn="ctr" rotWithShape="0">
              <a:prstClr val="black">
                <a:alpha val="60000"/>
              </a:prstClr>
            </a:outerShdw>
          </a:effectLst>
          <a:scene3d>
            <a:camera prst="perspectiveRight" fov="4800000">
              <a:rot lat="1159838" lon="19833724" rev="373666"/>
            </a:camera>
            <a:lightRig rig="threePt" dir="t">
              <a:rot lat="0" lon="0" rev="0"/>
            </a:lightRig>
          </a:scene3d>
          <a:sp3d extrusionH="228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3681591" y="3492430"/>
            <a:ext cx="1260476" cy="945357"/>
          </a:xfrm>
          <a:prstGeom prst="leftArrow">
            <a:avLst>
              <a:gd name="adj1" fmla="val 56169"/>
              <a:gd name="adj2" fmla="val 50000"/>
            </a:avLst>
          </a:prstGeom>
          <a:solidFill>
            <a:schemeClr val="bg1">
              <a:lumMod val="95000"/>
            </a:schemeClr>
          </a:solidFill>
          <a:ln>
            <a:noFill/>
          </a:ln>
          <a:effectLst>
            <a:outerShdw blurRad="254000" dist="88900" dir="7200000" algn="tl" rotWithShape="0">
              <a:prstClr val="black">
                <a:alpha val="60000"/>
              </a:prstClr>
            </a:outerShdw>
          </a:effectLst>
          <a:scene3d>
            <a:camera prst="perspectiveRight" fov="4800000">
              <a:rot lat="1020000" lon="1171524" rev="21193623"/>
            </a:camera>
            <a:lightRig rig="threePt" dir="t">
              <a:rot lat="0" lon="0" rev="5400000"/>
            </a:lightRig>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7326312" y="1801048"/>
            <a:ext cx="1587500" cy="1190625"/>
          </a:xfrm>
          <a:prstGeom prst="rightArrow">
            <a:avLst>
              <a:gd name="adj1" fmla="val 61111"/>
              <a:gd name="adj2" fmla="val 50000"/>
            </a:avLst>
          </a:prstGeom>
          <a:solidFill>
            <a:schemeClr val="bg1">
              <a:lumMod val="95000"/>
            </a:schemeClr>
          </a:solidFill>
          <a:ln>
            <a:noFill/>
          </a:ln>
          <a:effectLst>
            <a:outerShdw blurRad="254000" dir="1800000" algn="tr" rotWithShape="0">
              <a:prstClr val="black">
                <a:alpha val="60000"/>
              </a:prstClr>
            </a:outerShdw>
          </a:effectLst>
          <a:scene3d>
            <a:camera prst="perspectiveRight" fov="4800000">
              <a:rot lat="20431446" lon="20056338" rev="510000"/>
            </a:camera>
            <a:lightRig rig="threePt" dir="t">
              <a:rot lat="0" lon="0" rev="2400000"/>
            </a:lightRig>
          </a:scene3d>
          <a:sp3d extrusionH="2476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238396" y="200083"/>
            <a:ext cx="10969943" cy="711081"/>
          </a:xfrm>
        </p:spPr>
        <p:txBody>
          <a:bodyPr>
            <a:normAutofit/>
          </a:bodyPr>
          <a:lstStyle/>
          <a:p>
            <a:r>
              <a:rPr lang="en-US" dirty="0"/>
              <a:t>Testing Process</a:t>
            </a:r>
          </a:p>
        </p:txBody>
      </p:sp>
      <p:sp>
        <p:nvSpPr>
          <p:cNvPr id="6" name="Rectangle 5"/>
          <p:cNvSpPr/>
          <p:nvPr/>
        </p:nvSpPr>
        <p:spPr>
          <a:xfrm>
            <a:off x="5723368" y="5049017"/>
            <a:ext cx="1162520" cy="1162520"/>
          </a:xfrm>
          <a:prstGeom prst="rect">
            <a:avLst/>
          </a:prstGeom>
          <a:solidFill>
            <a:schemeClr val="tx1"/>
          </a:solidFill>
          <a:ln>
            <a:noFill/>
          </a:ln>
          <a:effectLst>
            <a:outerShdw blurRad="317500" sx="102000" sy="102000" algn="ctr" rotWithShape="0">
              <a:prstClr val="black">
                <a:alpha val="60000"/>
              </a:prstClr>
            </a:outerShdw>
          </a:effectLst>
          <a:scene3d>
            <a:camera prst="perspectiveRight" fov="4800000">
              <a:rot lat="1159838" lon="19833724" rev="373666"/>
            </a:camera>
            <a:lightRig rig="threePt" dir="t">
              <a:rot lat="0" lon="0" rev="0"/>
            </a:lightRig>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57724" y="3523208"/>
            <a:ext cx="1380493" cy="1380493"/>
          </a:xfrm>
          <a:prstGeom prst="rect">
            <a:avLst/>
          </a:prstGeom>
          <a:solidFill>
            <a:schemeClr val="bg2">
              <a:lumMod val="75000"/>
            </a:schemeClr>
          </a:solidFill>
          <a:ln>
            <a:noFill/>
          </a:ln>
          <a:effectLst>
            <a:outerShdw blurRad="317500" dist="38100" dir="2700000" algn="tl" rotWithShape="0">
              <a:prstClr val="black">
                <a:alpha val="60000"/>
              </a:prstClr>
            </a:outerShdw>
          </a:effectLst>
          <a:scene3d>
            <a:camera prst="perspectiveRight" fov="4800000">
              <a:rot lat="1020000" lon="1171524" rev="21193623"/>
            </a:camera>
            <a:lightRig rig="threePt" dir="t">
              <a:rot lat="0" lon="0" rev="5400000"/>
            </a:lightRig>
          </a:scene3d>
          <a:sp3d extrusionH="139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967074" y="1348809"/>
            <a:ext cx="1736754" cy="1736754"/>
          </a:xfrm>
          <a:prstGeom prst="rect">
            <a:avLst/>
          </a:prstGeom>
          <a:solidFill>
            <a:schemeClr val="bg1"/>
          </a:solidFill>
          <a:ln>
            <a:noFill/>
          </a:ln>
          <a:effectLst>
            <a:outerShdw blurRad="241300" dist="38100" dir="1800000" algn="tr" rotWithShape="0">
              <a:prstClr val="black">
                <a:alpha val="60000"/>
              </a:prstClr>
            </a:outerShdw>
          </a:effectLst>
          <a:scene3d>
            <a:camera prst="perspectiveRight" fov="4800000">
              <a:rot lat="20431446" lon="20056338" rev="388888"/>
            </a:camera>
            <a:lightRig rig="threePt" dir="t">
              <a:rot lat="0" lon="0" rev="2400000"/>
            </a:lightRig>
          </a:scene3d>
          <a:sp3d extrusionH="146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7985418" y="4825394"/>
            <a:ext cx="2946062" cy="1723549"/>
            <a:chOff x="2348774" y="1403640"/>
            <a:chExt cx="5410200" cy="1723549"/>
          </a:xfrm>
        </p:grpSpPr>
        <p:sp>
          <p:nvSpPr>
            <p:cNvPr id="15" name="TextBox 14"/>
            <p:cNvSpPr txBox="1"/>
            <p:nvPr/>
          </p:nvSpPr>
          <p:spPr>
            <a:xfrm flipH="1">
              <a:off x="2348774" y="1803750"/>
              <a:ext cx="5410200" cy="1323439"/>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schemeClr val="tx1">
                      <a:lumMod val="75000"/>
                      <a:lumOff val="25000"/>
                    </a:schemeClr>
                  </a:solidFill>
                  <a:latin typeface="Arial" pitchFamily="34" charset="0"/>
                  <a:cs typeface="Arial" pitchFamily="34" charset="0"/>
                </a:rPr>
                <a:t>Ran Application from non-development workstation without internet access.</a:t>
              </a:r>
            </a:p>
            <a:p>
              <a:pPr marL="285750" indent="-285750">
                <a:buFont typeface="Arial" panose="020B0604020202020204" pitchFamily="34" charset="0"/>
                <a:buChar char="•"/>
              </a:pPr>
              <a:r>
                <a:rPr lang="en-US" sz="1600" kern="0" dirty="0">
                  <a:solidFill>
                    <a:schemeClr val="tx1">
                      <a:lumMod val="75000"/>
                      <a:lumOff val="25000"/>
                    </a:schemeClr>
                  </a:solidFill>
                  <a:latin typeface="Arial" pitchFamily="34" charset="0"/>
                  <a:cs typeface="Arial" pitchFamily="34" charset="0"/>
                </a:rPr>
                <a:t>Create Black Test for User Stories</a:t>
              </a:r>
              <a:endParaRPr lang="en-US" sz="1600" dirty="0">
                <a:solidFill>
                  <a:schemeClr val="tx1">
                    <a:lumMod val="75000"/>
                    <a:lumOff val="25000"/>
                  </a:schemeClr>
                </a:solidFill>
              </a:endParaRPr>
            </a:p>
          </p:txBody>
        </p:sp>
        <p:sp>
          <p:nvSpPr>
            <p:cNvPr id="16" name="TextBox 15"/>
            <p:cNvSpPr txBox="1"/>
            <p:nvPr/>
          </p:nvSpPr>
          <p:spPr>
            <a:xfrm>
              <a:off x="2348774" y="1403640"/>
              <a:ext cx="5410200" cy="430887"/>
            </a:xfrm>
            <a:prstGeom prst="rect">
              <a:avLst/>
            </a:prstGeom>
            <a:noFill/>
          </p:spPr>
          <p:txBody>
            <a:bodyPr wrap="square" rtlCol="0">
              <a:spAutoFit/>
            </a:bodyPr>
            <a:lstStyle/>
            <a:p>
              <a:r>
                <a:rPr lang="en-US" sz="2200" dirty="0">
                  <a:solidFill>
                    <a:schemeClr val="tx1">
                      <a:lumMod val="75000"/>
                      <a:lumOff val="25000"/>
                    </a:schemeClr>
                  </a:solidFill>
                  <a:latin typeface="Arial" pitchFamily="34" charset="0"/>
                  <a:cs typeface="Arial" pitchFamily="34" charset="0"/>
                </a:rPr>
                <a:t>Black-box</a:t>
              </a:r>
            </a:p>
          </p:txBody>
        </p:sp>
      </p:grpSp>
      <p:grpSp>
        <p:nvGrpSpPr>
          <p:cNvPr id="17" name="Group 16"/>
          <p:cNvGrpSpPr/>
          <p:nvPr/>
        </p:nvGrpSpPr>
        <p:grpSpPr>
          <a:xfrm>
            <a:off x="1214677" y="3231371"/>
            <a:ext cx="2946062" cy="984885"/>
            <a:chOff x="2348774" y="1403640"/>
            <a:chExt cx="5410200" cy="984885"/>
          </a:xfrm>
        </p:grpSpPr>
        <p:sp>
          <p:nvSpPr>
            <p:cNvPr id="18" name="TextBox 17"/>
            <p:cNvSpPr txBox="1"/>
            <p:nvPr/>
          </p:nvSpPr>
          <p:spPr>
            <a:xfrm flipH="1">
              <a:off x="2348774" y="1803750"/>
              <a:ext cx="5410200" cy="584775"/>
            </a:xfrm>
            <a:prstGeom prst="rect">
              <a:avLst/>
            </a:prstGeom>
            <a:noFill/>
          </p:spPr>
          <p:txBody>
            <a:bodyPr wrap="square" rtlCol="0">
              <a:spAutoFit/>
            </a:bodyPr>
            <a:lstStyle/>
            <a:p>
              <a:r>
                <a:rPr lang="en-US" sz="1600" kern="0" dirty="0" err="1">
                  <a:solidFill>
                    <a:schemeClr val="tx1">
                      <a:lumMod val="75000"/>
                      <a:lumOff val="25000"/>
                    </a:schemeClr>
                  </a:solidFill>
                  <a:latin typeface="Arial" pitchFamily="34" charset="0"/>
                  <a:cs typeface="Arial" pitchFamily="34" charset="0"/>
                </a:rPr>
                <a:t>PyTest</a:t>
              </a:r>
              <a:r>
                <a:rPr lang="en-US" sz="1600" kern="0" dirty="0">
                  <a:solidFill>
                    <a:schemeClr val="tx1">
                      <a:lumMod val="75000"/>
                      <a:lumOff val="25000"/>
                    </a:schemeClr>
                  </a:solidFill>
                  <a:latin typeface="Arial" pitchFamily="34" charset="0"/>
                  <a:cs typeface="Arial" pitchFamily="34" charset="0"/>
                </a:rPr>
                <a:t> Module (MIYE_Test.py). </a:t>
              </a:r>
              <a:endParaRPr lang="en-US" sz="1600" dirty="0">
                <a:solidFill>
                  <a:schemeClr val="tx1">
                    <a:lumMod val="75000"/>
                    <a:lumOff val="25000"/>
                  </a:schemeClr>
                </a:solidFill>
              </a:endParaRPr>
            </a:p>
          </p:txBody>
        </p:sp>
        <p:sp>
          <p:nvSpPr>
            <p:cNvPr id="19" name="TextBox 18"/>
            <p:cNvSpPr txBox="1"/>
            <p:nvPr/>
          </p:nvSpPr>
          <p:spPr>
            <a:xfrm>
              <a:off x="2348774" y="1403640"/>
              <a:ext cx="5410200" cy="430887"/>
            </a:xfrm>
            <a:prstGeom prst="rect">
              <a:avLst/>
            </a:prstGeom>
            <a:noFill/>
          </p:spPr>
          <p:txBody>
            <a:bodyPr wrap="square" rtlCol="0">
              <a:spAutoFit/>
            </a:bodyPr>
            <a:lstStyle/>
            <a:p>
              <a:r>
                <a:rPr lang="en-US" sz="2200" dirty="0">
                  <a:solidFill>
                    <a:schemeClr val="tx1">
                      <a:lumMod val="75000"/>
                      <a:lumOff val="25000"/>
                    </a:schemeClr>
                  </a:solidFill>
                  <a:latin typeface="Arial" pitchFamily="34" charset="0"/>
                  <a:cs typeface="Arial" pitchFamily="34" charset="0"/>
                </a:rPr>
                <a:t>Grey-box</a:t>
              </a:r>
            </a:p>
          </p:txBody>
        </p:sp>
      </p:grpSp>
      <p:grpSp>
        <p:nvGrpSpPr>
          <p:cNvPr id="20" name="Group 19"/>
          <p:cNvGrpSpPr/>
          <p:nvPr/>
        </p:nvGrpSpPr>
        <p:grpSpPr>
          <a:xfrm>
            <a:off x="8867550" y="1564877"/>
            <a:ext cx="2946062" cy="984885"/>
            <a:chOff x="2348774" y="1403640"/>
            <a:chExt cx="5410200" cy="984885"/>
          </a:xfrm>
        </p:grpSpPr>
        <p:sp>
          <p:nvSpPr>
            <p:cNvPr id="21" name="TextBox 20"/>
            <p:cNvSpPr txBox="1"/>
            <p:nvPr/>
          </p:nvSpPr>
          <p:spPr>
            <a:xfrm flipH="1">
              <a:off x="2348774" y="1803750"/>
              <a:ext cx="5410200" cy="584775"/>
            </a:xfrm>
            <a:prstGeom prst="rect">
              <a:avLst/>
            </a:prstGeom>
            <a:noFill/>
          </p:spPr>
          <p:txBody>
            <a:bodyPr wrap="square" rtlCol="0">
              <a:spAutoFit/>
            </a:bodyPr>
            <a:lstStyle/>
            <a:p>
              <a:pPr algn="r"/>
              <a:r>
                <a:rPr lang="en-US" sz="1600" kern="0" dirty="0">
                  <a:solidFill>
                    <a:schemeClr val="tx1">
                      <a:lumMod val="75000"/>
                      <a:lumOff val="25000"/>
                    </a:schemeClr>
                  </a:solidFill>
                  <a:latin typeface="Arial" pitchFamily="34" charset="0"/>
                  <a:cs typeface="Arial" pitchFamily="34" charset="0"/>
                </a:rPr>
                <a:t>Simple Unit Test within Application Per User Story</a:t>
              </a:r>
              <a:endParaRPr lang="en-US" sz="1600" dirty="0">
                <a:solidFill>
                  <a:schemeClr val="tx1">
                    <a:lumMod val="75000"/>
                    <a:lumOff val="25000"/>
                  </a:schemeClr>
                </a:solidFill>
              </a:endParaRPr>
            </a:p>
          </p:txBody>
        </p:sp>
        <p:sp>
          <p:nvSpPr>
            <p:cNvPr id="22" name="TextBox 21"/>
            <p:cNvSpPr txBox="1"/>
            <p:nvPr/>
          </p:nvSpPr>
          <p:spPr>
            <a:xfrm>
              <a:off x="2348774" y="1403640"/>
              <a:ext cx="5410200" cy="430887"/>
            </a:xfrm>
            <a:prstGeom prst="rect">
              <a:avLst/>
            </a:prstGeom>
            <a:noFill/>
          </p:spPr>
          <p:txBody>
            <a:bodyPr wrap="square" rtlCol="0">
              <a:spAutoFit/>
            </a:bodyPr>
            <a:lstStyle/>
            <a:p>
              <a:pPr algn="r"/>
              <a:r>
                <a:rPr lang="en-US" sz="2200" dirty="0">
                  <a:solidFill>
                    <a:schemeClr val="tx1">
                      <a:lumMod val="75000"/>
                      <a:lumOff val="25000"/>
                    </a:schemeClr>
                  </a:solidFill>
                  <a:latin typeface="Arial" pitchFamily="34" charset="0"/>
                  <a:cs typeface="Arial" pitchFamily="34" charset="0"/>
                </a:rPr>
                <a:t>White-box</a:t>
              </a:r>
            </a:p>
          </p:txBody>
        </p:sp>
      </p:grpSp>
      <p:sp>
        <p:nvSpPr>
          <p:cNvPr id="23" name="Text Placeholder 4"/>
          <p:cNvSpPr txBox="1">
            <a:spLocks/>
          </p:cNvSpPr>
          <p:nvPr/>
        </p:nvSpPr>
        <p:spPr>
          <a:xfrm>
            <a:off x="678269" y="947742"/>
            <a:ext cx="4114800" cy="381000"/>
          </a:xfrm>
          <a:prstGeom prst="rect">
            <a:avLst/>
          </a:prstGeom>
        </p:spPr>
        <p:txBody>
          <a:bodyPr vert="horz" lIns="91436" tIns="45718" rIns="91436" bIns="45718" rtlCol="0">
            <a:noAutofit/>
          </a:bodyPr>
          <a:lstStyle>
            <a:lvl1pPr marL="0" indent="0" algn="l" defTabSz="914362" rtl="0" eaLnBrk="1" latinLnBrk="0" hangingPunct="1">
              <a:spcBef>
                <a:spcPct val="20000"/>
              </a:spcBef>
              <a:buFont typeface="Arial" pitchFamily="34" charset="0"/>
              <a:buNone/>
              <a:defRPr sz="1400" kern="1200">
                <a:solidFill>
                  <a:schemeClr val="tx1">
                    <a:lumMod val="65000"/>
                    <a:lumOff val="35000"/>
                  </a:schemeClr>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kumimoji="0" lang="en-US" sz="1600" b="0" i="0" u="none" strike="noStrike" kern="1200" cap="none" spc="0" normalizeH="0" baseline="0" noProof="0" dirty="0">
              <a:ln>
                <a:noFill/>
              </a:ln>
              <a:solidFill>
                <a:srgbClr val="595959"/>
              </a:solidFill>
              <a:effectLst/>
              <a:uLnTx/>
              <a:uFillTx/>
              <a:latin typeface="Calibri"/>
            </a:endParaRPr>
          </a:p>
        </p:txBody>
      </p:sp>
    </p:spTree>
    <p:extLst>
      <p:ext uri="{BB962C8B-B14F-4D97-AF65-F5344CB8AC3E}">
        <p14:creationId xmlns:p14="http://schemas.microsoft.com/office/powerpoint/2010/main" val="1045381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3793" y="991443"/>
            <a:ext cx="4645085" cy="1087819"/>
          </a:xfrm>
        </p:spPr>
        <p:txBody>
          <a:bodyPr vert="horz" lIns="91440" tIns="45720" rIns="91440" bIns="45720" rtlCol="0" anchor="b">
            <a:normAutofit/>
          </a:bodyPr>
          <a:lstStyle/>
          <a:p>
            <a:pPr defTabSz="914400">
              <a:lnSpc>
                <a:spcPct val="90000"/>
              </a:lnSpc>
            </a:pPr>
            <a:r>
              <a:rPr lang="en-US" sz="3400" dirty="0">
                <a:solidFill>
                  <a:schemeClr val="tx1"/>
                </a:solidFill>
                <a:cs typeface="+mj-cs"/>
              </a:rPr>
              <a:t>Regression and Unit Testing</a:t>
            </a:r>
          </a:p>
        </p:txBody>
      </p:sp>
      <p:sp>
        <p:nvSpPr>
          <p:cNvPr id="2" name="Content Placeholder 1">
            <a:extLst>
              <a:ext uri="{FF2B5EF4-FFF2-40B4-BE49-F238E27FC236}">
                <a16:creationId xmlns:a16="http://schemas.microsoft.com/office/drawing/2014/main" id="{8541C41F-3728-474C-B2AE-52EB90CA66CA}"/>
              </a:ext>
            </a:extLst>
          </p:cNvPr>
          <p:cNvSpPr>
            <a:spLocks noGrp="1"/>
          </p:cNvSpPr>
          <p:nvPr>
            <p:ph sz="half" idx="1"/>
          </p:nvPr>
        </p:nvSpPr>
        <p:spPr>
          <a:xfrm>
            <a:off x="7143793" y="2684095"/>
            <a:ext cx="4645085" cy="3492868"/>
          </a:xfrm>
        </p:spPr>
        <p:txBody>
          <a:bodyPr vert="horz" lIns="91440" tIns="45720" rIns="91440" bIns="45720" rtlCol="0">
            <a:normAutofit/>
          </a:bodyPr>
          <a:lstStyle/>
          <a:p>
            <a:pPr defTabSz="914400">
              <a:lnSpc>
                <a:spcPct val="90000"/>
              </a:lnSpc>
            </a:pPr>
            <a:r>
              <a:rPr lang="en-US" sz="2000" b="1" u="sng" dirty="0">
                <a:solidFill>
                  <a:schemeClr val="tx1"/>
                </a:solidFill>
                <a:latin typeface="+mn-lt"/>
                <a:cs typeface="+mn-cs"/>
              </a:rPr>
              <a:t>Goals </a:t>
            </a:r>
          </a:p>
          <a:p>
            <a:pPr lvl="1" indent="-228600" defTabSz="914400">
              <a:lnSpc>
                <a:spcPct val="90000"/>
              </a:lnSpc>
              <a:buFont typeface="Arial" panose="020B0604020202020204" pitchFamily="34" charset="0"/>
              <a:buChar char="•"/>
            </a:pPr>
            <a:r>
              <a:rPr lang="en-US" sz="2000" dirty="0">
                <a:solidFill>
                  <a:schemeClr val="tx1"/>
                </a:solidFill>
                <a:latin typeface="+mn-lt"/>
                <a:cs typeface="+mn-cs"/>
              </a:rPr>
              <a:t>Test Installation of Appropriate Modules and Libraries. </a:t>
            </a:r>
          </a:p>
          <a:p>
            <a:pPr lvl="1" indent="-228600" defTabSz="914400">
              <a:lnSpc>
                <a:spcPct val="90000"/>
              </a:lnSpc>
              <a:buFont typeface="Arial" panose="020B0604020202020204" pitchFamily="34" charset="0"/>
              <a:buChar char="•"/>
            </a:pPr>
            <a:r>
              <a:rPr lang="en-US" sz="2000" dirty="0">
                <a:solidFill>
                  <a:schemeClr val="tx1"/>
                </a:solidFill>
                <a:latin typeface="+mn-lt"/>
                <a:cs typeface="+mn-cs"/>
              </a:rPr>
              <a:t>Ensure Overall Function is stable </a:t>
            </a:r>
          </a:p>
          <a:p>
            <a:pPr defTabSz="914400">
              <a:lnSpc>
                <a:spcPct val="90000"/>
              </a:lnSpc>
            </a:pPr>
            <a:r>
              <a:rPr lang="en-US" sz="2000" b="1" u="sng" dirty="0">
                <a:solidFill>
                  <a:schemeClr val="tx1"/>
                </a:solidFill>
                <a:latin typeface="+mn-lt"/>
                <a:cs typeface="+mn-cs"/>
              </a:rPr>
              <a:t>Testing Process</a:t>
            </a:r>
          </a:p>
          <a:p>
            <a:pPr lvl="1" indent="-228600" defTabSz="914400">
              <a:lnSpc>
                <a:spcPct val="90000"/>
              </a:lnSpc>
              <a:buFont typeface="Arial" panose="020B0604020202020204" pitchFamily="34" charset="0"/>
              <a:buChar char="•"/>
            </a:pPr>
            <a:r>
              <a:rPr lang="en-US" sz="2000" dirty="0">
                <a:latin typeface="+mn-lt"/>
              </a:rPr>
              <a:t>Create Baseline Test within </a:t>
            </a:r>
            <a:r>
              <a:rPr lang="en-US" sz="2000" dirty="0" err="1">
                <a:latin typeface="+mn-lt"/>
              </a:rPr>
              <a:t>PyTest</a:t>
            </a:r>
            <a:r>
              <a:rPr lang="en-US" sz="2000" dirty="0">
                <a:latin typeface="+mn-lt"/>
              </a:rPr>
              <a:t> process</a:t>
            </a:r>
          </a:p>
          <a:p>
            <a:pPr lvl="1" indent="-228600" defTabSz="914400">
              <a:lnSpc>
                <a:spcPct val="90000"/>
              </a:lnSpc>
              <a:buFont typeface="Arial" panose="020B0604020202020204" pitchFamily="34" charset="0"/>
              <a:buChar char="•"/>
            </a:pPr>
            <a:r>
              <a:rPr lang="en-US" sz="2000" dirty="0">
                <a:latin typeface="+mn-lt"/>
              </a:rPr>
              <a:t>Ensure Overall Function is stable </a:t>
            </a:r>
          </a:p>
          <a:p>
            <a:pPr lvl="1"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11" name="Content Placeholder 10" descr="A close up of a sign&#10;&#10;Description automatically generated">
            <a:extLst>
              <a:ext uri="{FF2B5EF4-FFF2-40B4-BE49-F238E27FC236}">
                <a16:creationId xmlns:a16="http://schemas.microsoft.com/office/drawing/2014/main" id="{54C84C5E-55EE-4950-B6C8-26E9558B733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1" b="7951"/>
          <a:stretch/>
        </p:blipFill>
        <p:spPr>
          <a:xfrm>
            <a:off x="20" y="-1"/>
            <a:ext cx="6686692" cy="6858000"/>
          </a:xfrm>
          <a:prstGeom prst="rect">
            <a:avLst/>
          </a:prstGeom>
        </p:spPr>
      </p:pic>
      <p:pic>
        <p:nvPicPr>
          <p:cNvPr id="4" name="Picture 3">
            <a:extLst>
              <a:ext uri="{FF2B5EF4-FFF2-40B4-BE49-F238E27FC236}">
                <a16:creationId xmlns:a16="http://schemas.microsoft.com/office/drawing/2014/main" id="{AE632CFB-3B92-464E-B4C8-BCD5329D9430}"/>
              </a:ext>
            </a:extLst>
          </p:cNvPr>
          <p:cNvPicPr>
            <a:picLocks noChangeAspect="1"/>
          </p:cNvPicPr>
          <p:nvPr/>
        </p:nvPicPr>
        <p:blipFill>
          <a:blip r:embed="rId3"/>
          <a:stretch>
            <a:fillRect/>
          </a:stretch>
        </p:blipFill>
        <p:spPr>
          <a:xfrm>
            <a:off x="25121" y="-2"/>
            <a:ext cx="6938127" cy="6839710"/>
          </a:xfrm>
          <a:prstGeom prst="rect">
            <a:avLst/>
          </a:prstGeom>
        </p:spPr>
      </p:pic>
    </p:spTree>
    <p:extLst>
      <p:ext uri="{BB962C8B-B14F-4D97-AF65-F5344CB8AC3E}">
        <p14:creationId xmlns:p14="http://schemas.microsoft.com/office/powerpoint/2010/main" val="1185744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31812" y="217538"/>
            <a:ext cx="8382000" cy="1087819"/>
          </a:xfrm>
        </p:spPr>
        <p:txBody>
          <a:bodyPr vert="horz" lIns="91440" tIns="45720" rIns="91440" bIns="45720" rtlCol="0" anchor="b">
            <a:normAutofit/>
          </a:bodyPr>
          <a:lstStyle/>
          <a:p>
            <a:pPr defTabSz="914400">
              <a:lnSpc>
                <a:spcPct val="90000"/>
              </a:lnSpc>
            </a:pPr>
            <a:r>
              <a:rPr lang="en-US" sz="3400" dirty="0">
                <a:solidFill>
                  <a:schemeClr val="tx1"/>
                </a:solidFill>
                <a:cs typeface="+mj-cs"/>
              </a:rPr>
              <a:t>Regression and Unit Testing</a:t>
            </a:r>
          </a:p>
        </p:txBody>
      </p:sp>
      <p:sp>
        <p:nvSpPr>
          <p:cNvPr id="2" name="Content Placeholder 1">
            <a:extLst>
              <a:ext uri="{FF2B5EF4-FFF2-40B4-BE49-F238E27FC236}">
                <a16:creationId xmlns:a16="http://schemas.microsoft.com/office/drawing/2014/main" id="{8541C41F-3728-474C-B2AE-52EB90CA66CA}"/>
              </a:ext>
            </a:extLst>
          </p:cNvPr>
          <p:cNvSpPr>
            <a:spLocks noGrp="1"/>
          </p:cNvSpPr>
          <p:nvPr>
            <p:ph sz="half" idx="1"/>
          </p:nvPr>
        </p:nvSpPr>
        <p:spPr>
          <a:xfrm>
            <a:off x="7309696" y="1305357"/>
            <a:ext cx="4645085" cy="3492868"/>
          </a:xfrm>
        </p:spPr>
        <p:txBody>
          <a:bodyPr vert="horz" lIns="91440" tIns="45720" rIns="91440" bIns="45720" rtlCol="0">
            <a:normAutofit/>
          </a:bodyPr>
          <a:lstStyle/>
          <a:p>
            <a:pPr defTabSz="914400">
              <a:lnSpc>
                <a:spcPct val="90000"/>
              </a:lnSpc>
            </a:pPr>
            <a:r>
              <a:rPr lang="en-US" sz="2000" b="1" u="sng" dirty="0">
                <a:solidFill>
                  <a:schemeClr val="tx1"/>
                </a:solidFill>
                <a:latin typeface="+mn-lt"/>
                <a:cs typeface="+mn-cs"/>
              </a:rPr>
              <a:t>Goals </a:t>
            </a:r>
          </a:p>
          <a:p>
            <a:pPr lvl="1" indent="-228600" defTabSz="914400">
              <a:lnSpc>
                <a:spcPct val="90000"/>
              </a:lnSpc>
              <a:buFont typeface="Arial" panose="020B0604020202020204" pitchFamily="34" charset="0"/>
              <a:buChar char="•"/>
            </a:pPr>
            <a:r>
              <a:rPr lang="en-US" sz="2000" dirty="0">
                <a:solidFill>
                  <a:schemeClr val="tx1"/>
                </a:solidFill>
                <a:latin typeface="+mn-lt"/>
                <a:cs typeface="+mn-cs"/>
              </a:rPr>
              <a:t>Test Installation of Appropriate Modules and Libraries. </a:t>
            </a:r>
          </a:p>
          <a:p>
            <a:pPr lvl="1" indent="-228600" defTabSz="914400">
              <a:lnSpc>
                <a:spcPct val="90000"/>
              </a:lnSpc>
              <a:buFont typeface="Arial" panose="020B0604020202020204" pitchFamily="34" charset="0"/>
              <a:buChar char="•"/>
            </a:pPr>
            <a:r>
              <a:rPr lang="en-US" sz="2000" dirty="0">
                <a:solidFill>
                  <a:schemeClr val="tx1"/>
                </a:solidFill>
                <a:latin typeface="+mn-lt"/>
                <a:cs typeface="+mn-cs"/>
              </a:rPr>
              <a:t>Ensure Overall Function is stable </a:t>
            </a:r>
          </a:p>
          <a:p>
            <a:pPr defTabSz="914400">
              <a:lnSpc>
                <a:spcPct val="90000"/>
              </a:lnSpc>
            </a:pPr>
            <a:r>
              <a:rPr lang="en-US" sz="2000" b="1" u="sng" dirty="0">
                <a:solidFill>
                  <a:schemeClr val="tx1"/>
                </a:solidFill>
                <a:latin typeface="+mn-lt"/>
                <a:cs typeface="+mn-cs"/>
              </a:rPr>
              <a:t>Testing Process</a:t>
            </a:r>
          </a:p>
          <a:p>
            <a:pPr lvl="1" indent="-228600" defTabSz="914400">
              <a:lnSpc>
                <a:spcPct val="90000"/>
              </a:lnSpc>
              <a:buFont typeface="Arial" panose="020B0604020202020204" pitchFamily="34" charset="0"/>
              <a:buChar char="•"/>
            </a:pPr>
            <a:r>
              <a:rPr lang="en-US" sz="2000" dirty="0">
                <a:latin typeface="+mn-lt"/>
              </a:rPr>
              <a:t>Create Baseline Test within </a:t>
            </a:r>
            <a:r>
              <a:rPr lang="en-US" sz="2000" dirty="0" err="1">
                <a:latin typeface="+mn-lt"/>
              </a:rPr>
              <a:t>PyTest</a:t>
            </a:r>
            <a:r>
              <a:rPr lang="en-US" sz="2000" dirty="0">
                <a:latin typeface="+mn-lt"/>
              </a:rPr>
              <a:t> process</a:t>
            </a:r>
          </a:p>
          <a:p>
            <a:pPr lvl="1" indent="-228600" defTabSz="914400">
              <a:lnSpc>
                <a:spcPct val="90000"/>
              </a:lnSpc>
              <a:buFont typeface="Arial" panose="020B0604020202020204" pitchFamily="34" charset="0"/>
              <a:buChar char="•"/>
            </a:pPr>
            <a:r>
              <a:rPr lang="en-US" sz="2000" dirty="0">
                <a:latin typeface="+mn-lt"/>
              </a:rPr>
              <a:t>Ensure Overall Function is stable </a:t>
            </a:r>
          </a:p>
          <a:p>
            <a:pPr lvl="1" indent="-228600" defTabSz="914400">
              <a:lnSpc>
                <a:spcPct val="90000"/>
              </a:lnSpc>
              <a:buFont typeface="Arial" panose="020B0604020202020204" pitchFamily="34" charset="0"/>
              <a:buChar char="•"/>
            </a:pPr>
            <a:endParaRPr lang="en-US" sz="2000" dirty="0">
              <a:solidFill>
                <a:schemeClr val="tx1"/>
              </a:solidFill>
              <a:latin typeface="+mn-lt"/>
              <a:cs typeface="+mn-cs"/>
            </a:endParaRPr>
          </a:p>
        </p:txBody>
      </p:sp>
      <p:pic>
        <p:nvPicPr>
          <p:cNvPr id="8" name="Content Placeholder 5">
            <a:extLst>
              <a:ext uri="{FF2B5EF4-FFF2-40B4-BE49-F238E27FC236}">
                <a16:creationId xmlns:a16="http://schemas.microsoft.com/office/drawing/2014/main" id="{4BCDFBC1-C47F-40DF-9007-DEACF514F27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27012" y="1305357"/>
            <a:ext cx="7184145" cy="2428443"/>
          </a:xfrm>
        </p:spPr>
      </p:pic>
    </p:spTree>
    <p:extLst>
      <p:ext uri="{BB962C8B-B14F-4D97-AF65-F5344CB8AC3E}">
        <p14:creationId xmlns:p14="http://schemas.microsoft.com/office/powerpoint/2010/main" val="28685104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79B575-877C-0D40-94F7-B2E2B2D6F96A}"/>
              </a:ext>
            </a:extLst>
          </p:cNvPr>
          <p:cNvSpPr/>
          <p:nvPr/>
        </p:nvSpPr>
        <p:spPr>
          <a:xfrm>
            <a:off x="684212" y="2021654"/>
            <a:ext cx="9842310" cy="1938992"/>
          </a:xfrm>
          <a:prstGeom prst="rect">
            <a:avLst/>
          </a:prstGeom>
        </p:spPr>
        <p:txBody>
          <a:bodyPr wrap="none">
            <a:spAutoFit/>
          </a:bodyPr>
          <a:lstStyle/>
          <a:p>
            <a:r>
              <a:rPr lang="en-IN" sz="6000" b="1" cap="all" dirty="0">
                <a:solidFill>
                  <a:prstClr val="white"/>
                </a:solidFill>
                <a:ea typeface="+mj-ea"/>
                <a:cs typeface="Arial" pitchFamily="34" charset="0"/>
              </a:rPr>
              <a:t>Live Demonstration </a:t>
            </a:r>
          </a:p>
          <a:p>
            <a:r>
              <a:rPr lang="en-IN" sz="6000" b="1" cap="all" dirty="0">
                <a:solidFill>
                  <a:prstClr val="white"/>
                </a:solidFill>
                <a:ea typeface="+mj-ea"/>
                <a:cs typeface="Arial" pitchFamily="34" charset="0"/>
              </a:rPr>
              <a:t>Grey box testing(</a:t>
            </a:r>
            <a:r>
              <a:rPr lang="en-IN" sz="6000" b="1" cap="all" dirty="0" err="1">
                <a:solidFill>
                  <a:prstClr val="white"/>
                </a:solidFill>
                <a:ea typeface="+mj-ea"/>
                <a:cs typeface="Arial" pitchFamily="34" charset="0"/>
              </a:rPr>
              <a:t>Unittest</a:t>
            </a:r>
            <a:r>
              <a:rPr lang="en-IN" sz="6000" b="1" cap="all" dirty="0">
                <a:solidFill>
                  <a:prstClr val="white"/>
                </a:solidFill>
                <a:ea typeface="+mj-ea"/>
                <a:cs typeface="Arial" pitchFamily="34" charset="0"/>
              </a:rPr>
              <a:t>)</a:t>
            </a:r>
          </a:p>
        </p:txBody>
      </p:sp>
    </p:spTree>
    <p:extLst>
      <p:ext uri="{BB962C8B-B14F-4D97-AF65-F5344CB8AC3E}">
        <p14:creationId xmlns:p14="http://schemas.microsoft.com/office/powerpoint/2010/main" val="3985336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FC676B-1DD6-DA47-AEC8-9F56EC9231BD}"/>
              </a:ext>
            </a:extLst>
          </p:cNvPr>
          <p:cNvSpPr/>
          <p:nvPr/>
        </p:nvSpPr>
        <p:spPr>
          <a:xfrm>
            <a:off x="483517" y="2967335"/>
            <a:ext cx="11221790" cy="923330"/>
          </a:xfrm>
          <a:prstGeom prst="rect">
            <a:avLst/>
          </a:prstGeom>
        </p:spPr>
        <p:txBody>
          <a:bodyPr wrap="none">
            <a:spAutoFit/>
          </a:bodyPr>
          <a:lstStyle/>
          <a:p>
            <a:r>
              <a:rPr lang="en-IN" sz="5400" b="1" cap="all" dirty="0">
                <a:solidFill>
                  <a:prstClr val="white"/>
                </a:solidFill>
                <a:ea typeface="+mj-ea"/>
                <a:cs typeface="Arial" pitchFamily="34" charset="0"/>
              </a:rPr>
              <a:t>Demonstration – live application</a:t>
            </a:r>
          </a:p>
        </p:txBody>
      </p:sp>
      <p:sp>
        <p:nvSpPr>
          <p:cNvPr id="2" name="TextBox 1">
            <a:extLst>
              <a:ext uri="{FF2B5EF4-FFF2-40B4-BE49-F238E27FC236}">
                <a16:creationId xmlns:a16="http://schemas.microsoft.com/office/drawing/2014/main" id="{74B744CC-BD3E-47B1-8291-7D35BD2CEEFD}"/>
              </a:ext>
            </a:extLst>
          </p:cNvPr>
          <p:cNvSpPr txBox="1"/>
          <p:nvPr/>
        </p:nvSpPr>
        <p:spPr>
          <a:xfrm>
            <a:off x="684212" y="4419600"/>
            <a:ext cx="6949788" cy="646331"/>
          </a:xfrm>
          <a:prstGeom prst="rect">
            <a:avLst/>
          </a:prstGeom>
          <a:noFill/>
        </p:spPr>
        <p:txBody>
          <a:bodyPr wrap="none" rtlCol="0">
            <a:spAutoFit/>
          </a:bodyPr>
          <a:lstStyle/>
          <a:p>
            <a:r>
              <a:rPr lang="en-US" dirty="0"/>
              <a:t>For live demo, please download MIYE_APP and follow the instruction on</a:t>
            </a:r>
          </a:p>
          <a:p>
            <a:r>
              <a:rPr lang="en-US" dirty="0"/>
              <a:t> its readme to successfully launch and explore the APP.</a:t>
            </a:r>
          </a:p>
        </p:txBody>
      </p:sp>
    </p:spTree>
    <p:extLst>
      <p:ext uri="{BB962C8B-B14F-4D97-AF65-F5344CB8AC3E}">
        <p14:creationId xmlns:p14="http://schemas.microsoft.com/office/powerpoint/2010/main" val="119742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1979612" y="274641"/>
            <a:ext cx="8229600" cy="711081"/>
          </a:xfrm>
          <a:prstGeom prst="rect">
            <a:avLst/>
          </a:prstGeom>
          <a:noFill/>
          <a:ln>
            <a:noFill/>
          </a:ln>
        </p:spPr>
        <p:txBody>
          <a:bodyPr spcFirstLastPara="1" vert="horz" wrap="square" lIns="121875" tIns="60925" rIns="121875" bIns="60925" rtlCol="0" anchor="ctr" anchorCtr="0">
            <a:noAutofit/>
          </a:bodyPr>
          <a:lstStyle/>
          <a:p>
            <a:pPr>
              <a:spcBef>
                <a:spcPts val="0"/>
              </a:spcBef>
              <a:buClr>
                <a:srgbClr val="3F3F3F"/>
              </a:buClr>
              <a:buSzPts val="3600"/>
            </a:pPr>
            <a:r>
              <a:rPr lang="en-IN" dirty="0">
                <a:solidFill>
                  <a:srgbClr val="3F3F3F"/>
                </a:solidFill>
              </a:rPr>
              <a:t>MIYE USER STORIES</a:t>
            </a:r>
            <a:endParaRPr dirty="0">
              <a:solidFill>
                <a:srgbClr val="262626"/>
              </a:solidFill>
            </a:endParaRPr>
          </a:p>
        </p:txBody>
      </p:sp>
      <p:sp>
        <p:nvSpPr>
          <p:cNvPr id="106" name="Google Shape;106;p16"/>
          <p:cNvSpPr/>
          <p:nvPr/>
        </p:nvSpPr>
        <p:spPr>
          <a:xfrm>
            <a:off x="6880312" y="6001039"/>
            <a:ext cx="3130243" cy="207034"/>
          </a:xfrm>
          <a:prstGeom prst="ellipse">
            <a:avLst/>
          </a:prstGeom>
          <a:gradFill>
            <a:gsLst>
              <a:gs pos="0">
                <a:srgbClr val="000000">
                  <a:alpha val="53725"/>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rgbClr val="FFFFFF"/>
              </a:solidFill>
              <a:latin typeface="Calibri"/>
              <a:ea typeface="Calibri"/>
              <a:cs typeface="Calibri"/>
              <a:sym typeface="Calibri"/>
            </a:endParaRPr>
          </a:p>
        </p:txBody>
      </p:sp>
      <p:sp>
        <p:nvSpPr>
          <p:cNvPr id="107" name="Google Shape;107;p16"/>
          <p:cNvSpPr/>
          <p:nvPr/>
        </p:nvSpPr>
        <p:spPr>
          <a:xfrm flipH="1">
            <a:off x="2457094" y="2343055"/>
            <a:ext cx="6428113" cy="867736"/>
          </a:xfrm>
          <a:prstGeom prst="homePlate">
            <a:avLst>
              <a:gd name="adj" fmla="val 50000"/>
            </a:avLst>
          </a:prstGeom>
          <a:gradFill>
            <a:gsLst>
              <a:gs pos="0">
                <a:schemeClr val="accent2"/>
              </a:gs>
              <a:gs pos="100000">
                <a:srgbClr val="069CAD"/>
              </a:gs>
            </a:gsLst>
            <a:lin ang="10800000" scaled="0"/>
          </a:gradFill>
          <a:ln w="25400" cap="flat" cmpd="sng">
            <a:solidFill>
              <a:srgbClr val="C5F8FD"/>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08" name="Google Shape;108;p16"/>
          <p:cNvSpPr/>
          <p:nvPr/>
        </p:nvSpPr>
        <p:spPr>
          <a:xfrm flipH="1">
            <a:off x="2457094" y="1412613"/>
            <a:ext cx="6428113" cy="867736"/>
          </a:xfrm>
          <a:prstGeom prst="homePlate">
            <a:avLst>
              <a:gd name="adj" fmla="val 50000"/>
            </a:avLst>
          </a:prstGeom>
          <a:gradFill>
            <a:gsLst>
              <a:gs pos="0">
                <a:schemeClr val="accent1"/>
              </a:gs>
              <a:gs pos="100000">
                <a:srgbClr val="9D261A"/>
              </a:gs>
            </a:gsLst>
            <a:lin ang="10800000" scaled="0"/>
          </a:gradFill>
          <a:ln w="25400" cap="flat" cmpd="sng">
            <a:solidFill>
              <a:srgbClr val="E98378"/>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09" name="Google Shape;109;p16"/>
          <p:cNvSpPr/>
          <p:nvPr/>
        </p:nvSpPr>
        <p:spPr>
          <a:xfrm flipH="1">
            <a:off x="2457094" y="3273498"/>
            <a:ext cx="6428113" cy="867736"/>
          </a:xfrm>
          <a:prstGeom prst="homePlate">
            <a:avLst>
              <a:gd name="adj" fmla="val 50000"/>
            </a:avLst>
          </a:prstGeom>
          <a:gradFill>
            <a:gsLst>
              <a:gs pos="0">
                <a:schemeClr val="accent3"/>
              </a:gs>
              <a:gs pos="100000">
                <a:srgbClr val="BDB3A0"/>
              </a:gs>
            </a:gsLst>
            <a:lin ang="10800000" scaled="0"/>
          </a:gra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10" name="Google Shape;110;p16"/>
          <p:cNvSpPr/>
          <p:nvPr/>
        </p:nvSpPr>
        <p:spPr>
          <a:xfrm flipH="1">
            <a:off x="2457094" y="4203940"/>
            <a:ext cx="6428113" cy="867736"/>
          </a:xfrm>
          <a:prstGeom prst="homePlate">
            <a:avLst>
              <a:gd name="adj" fmla="val 50000"/>
            </a:avLst>
          </a:prstGeom>
          <a:gradFill>
            <a:gsLst>
              <a:gs pos="0">
                <a:schemeClr val="accent4"/>
              </a:gs>
              <a:gs pos="100000">
                <a:srgbClr val="D79900"/>
              </a:gs>
            </a:gsLst>
            <a:lin ang="10800000" scaled="0"/>
          </a:gradFill>
          <a:ln w="25400" cap="flat" cmpd="sng">
            <a:solidFill>
              <a:srgbClr val="FFD263"/>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11" name="Google Shape;111;p16"/>
          <p:cNvSpPr/>
          <p:nvPr/>
        </p:nvSpPr>
        <p:spPr>
          <a:xfrm flipH="1">
            <a:off x="2457093" y="5134381"/>
            <a:ext cx="6323520" cy="867736"/>
          </a:xfrm>
          <a:custGeom>
            <a:avLst/>
            <a:gdLst/>
            <a:ahLst/>
            <a:cxnLst/>
            <a:rect l="l" t="t" r="r" b="b"/>
            <a:pathLst>
              <a:path w="6428113" h="867736" extrusionOk="0">
                <a:moveTo>
                  <a:pt x="0" y="0"/>
                </a:moveTo>
                <a:lnTo>
                  <a:pt x="5994245" y="0"/>
                </a:lnTo>
                <a:lnTo>
                  <a:pt x="6428113" y="433868"/>
                </a:lnTo>
                <a:lnTo>
                  <a:pt x="5994245" y="867736"/>
                </a:lnTo>
                <a:lnTo>
                  <a:pt x="0" y="867736"/>
                </a:lnTo>
                <a:cubicBezTo>
                  <a:pt x="359" y="644072"/>
                  <a:pt x="717" y="420408"/>
                  <a:pt x="1076" y="196744"/>
                </a:cubicBezTo>
                <a:cubicBezTo>
                  <a:pt x="717" y="131163"/>
                  <a:pt x="359" y="65581"/>
                  <a:pt x="0" y="0"/>
                </a:cubicBezTo>
                <a:close/>
              </a:path>
            </a:pathLst>
          </a:custGeom>
          <a:solidFill>
            <a:schemeClr val="tx1">
              <a:lumMod val="50000"/>
              <a:lumOff val="50000"/>
            </a:schemeClr>
          </a:solidFill>
          <a:ln w="25400" cap="flat" cmpd="sng">
            <a:solidFill>
              <a:srgbClr val="8EA5A5"/>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112" name="Google Shape;112;p16"/>
          <p:cNvGrpSpPr/>
          <p:nvPr/>
        </p:nvGrpSpPr>
        <p:grpSpPr>
          <a:xfrm>
            <a:off x="7789542" y="1396788"/>
            <a:ext cx="2078057" cy="4634014"/>
            <a:chOff x="6886575" y="484188"/>
            <a:chExt cx="3071813" cy="6850063"/>
          </a:xfrm>
        </p:grpSpPr>
        <p:sp>
          <p:nvSpPr>
            <p:cNvPr id="113" name="Google Shape;113;p16"/>
            <p:cNvSpPr/>
            <p:nvPr/>
          </p:nvSpPr>
          <p:spPr>
            <a:xfrm>
              <a:off x="7958138" y="484188"/>
              <a:ext cx="1101725" cy="1370013"/>
            </a:xfrm>
            <a:custGeom>
              <a:avLst/>
              <a:gdLst/>
              <a:ahLst/>
              <a:cxnLst/>
              <a:rect l="l" t="t" r="r" b="b"/>
              <a:pathLst>
                <a:path w="694" h="863" extrusionOk="0">
                  <a:moveTo>
                    <a:pt x="347" y="0"/>
                  </a:moveTo>
                  <a:lnTo>
                    <a:pt x="694" y="325"/>
                  </a:lnTo>
                  <a:lnTo>
                    <a:pt x="494" y="570"/>
                  </a:lnTo>
                  <a:lnTo>
                    <a:pt x="694" y="845"/>
                  </a:lnTo>
                  <a:lnTo>
                    <a:pt x="681" y="863"/>
                  </a:lnTo>
                  <a:lnTo>
                    <a:pt x="0" y="863"/>
                  </a:lnTo>
                  <a:lnTo>
                    <a:pt x="0" y="303"/>
                  </a:lnTo>
                  <a:lnTo>
                    <a:pt x="347" y="0"/>
                  </a:lnTo>
                  <a:close/>
                </a:path>
              </a:pathLst>
            </a:custGeom>
            <a:gradFill>
              <a:gsLst>
                <a:gs pos="0">
                  <a:srgbClr val="E36053"/>
                </a:gs>
                <a:gs pos="77000">
                  <a:schemeClr val="accent1"/>
                </a:gs>
                <a:gs pos="100000">
                  <a:schemeClr val="accent1"/>
                </a:gs>
              </a:gsLst>
              <a:lin ang="12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14" name="Google Shape;114;p16"/>
            <p:cNvSpPr/>
            <p:nvPr/>
          </p:nvSpPr>
          <p:spPr>
            <a:xfrm>
              <a:off x="7958138" y="1854200"/>
              <a:ext cx="1101725" cy="1370013"/>
            </a:xfrm>
            <a:custGeom>
              <a:avLst/>
              <a:gdLst/>
              <a:ahLst/>
              <a:cxnLst/>
              <a:rect l="l" t="t" r="r" b="b"/>
              <a:pathLst>
                <a:path w="694" h="863" extrusionOk="0">
                  <a:moveTo>
                    <a:pt x="0" y="0"/>
                  </a:moveTo>
                  <a:lnTo>
                    <a:pt x="681" y="0"/>
                  </a:lnTo>
                  <a:lnTo>
                    <a:pt x="485" y="267"/>
                  </a:lnTo>
                  <a:lnTo>
                    <a:pt x="694" y="529"/>
                  </a:lnTo>
                  <a:lnTo>
                    <a:pt x="462" y="819"/>
                  </a:lnTo>
                  <a:lnTo>
                    <a:pt x="462" y="863"/>
                  </a:lnTo>
                  <a:lnTo>
                    <a:pt x="1" y="863"/>
                  </a:lnTo>
                  <a:lnTo>
                    <a:pt x="0" y="0"/>
                  </a:lnTo>
                  <a:close/>
                </a:path>
              </a:pathLst>
            </a:custGeom>
            <a:gradFill>
              <a:gsLst>
                <a:gs pos="0">
                  <a:srgbClr val="22E1F7"/>
                </a:gs>
                <a:gs pos="77000">
                  <a:schemeClr val="accent2"/>
                </a:gs>
                <a:gs pos="100000">
                  <a:schemeClr val="accent2"/>
                </a:gs>
              </a:gsLst>
              <a:lin ang="12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15" name="Google Shape;115;p16"/>
            <p:cNvSpPr/>
            <p:nvPr/>
          </p:nvSpPr>
          <p:spPr>
            <a:xfrm>
              <a:off x="6891338" y="5951538"/>
              <a:ext cx="3067050" cy="1382713"/>
            </a:xfrm>
            <a:custGeom>
              <a:avLst/>
              <a:gdLst/>
              <a:ahLst/>
              <a:cxnLst/>
              <a:rect l="l" t="t" r="r" b="b"/>
              <a:pathLst>
                <a:path w="1932" h="871" extrusionOk="0">
                  <a:moveTo>
                    <a:pt x="964" y="117"/>
                  </a:moveTo>
                  <a:lnTo>
                    <a:pt x="926" y="119"/>
                  </a:lnTo>
                  <a:lnTo>
                    <a:pt x="889" y="130"/>
                  </a:lnTo>
                  <a:lnTo>
                    <a:pt x="857" y="146"/>
                  </a:lnTo>
                  <a:lnTo>
                    <a:pt x="826" y="166"/>
                  </a:lnTo>
                  <a:lnTo>
                    <a:pt x="802" y="193"/>
                  </a:lnTo>
                  <a:lnTo>
                    <a:pt x="779" y="223"/>
                  </a:lnTo>
                  <a:lnTo>
                    <a:pt x="764" y="256"/>
                  </a:lnTo>
                  <a:lnTo>
                    <a:pt x="754" y="292"/>
                  </a:lnTo>
                  <a:lnTo>
                    <a:pt x="750" y="330"/>
                  </a:lnTo>
                  <a:lnTo>
                    <a:pt x="754" y="368"/>
                  </a:lnTo>
                  <a:lnTo>
                    <a:pt x="764" y="405"/>
                  </a:lnTo>
                  <a:lnTo>
                    <a:pt x="779" y="438"/>
                  </a:lnTo>
                  <a:lnTo>
                    <a:pt x="802" y="468"/>
                  </a:lnTo>
                  <a:lnTo>
                    <a:pt x="826" y="494"/>
                  </a:lnTo>
                  <a:lnTo>
                    <a:pt x="857" y="515"/>
                  </a:lnTo>
                  <a:lnTo>
                    <a:pt x="889" y="531"/>
                  </a:lnTo>
                  <a:lnTo>
                    <a:pt x="926" y="540"/>
                  </a:lnTo>
                  <a:lnTo>
                    <a:pt x="964" y="544"/>
                  </a:lnTo>
                  <a:lnTo>
                    <a:pt x="1003" y="540"/>
                  </a:lnTo>
                  <a:lnTo>
                    <a:pt x="1039" y="531"/>
                  </a:lnTo>
                  <a:lnTo>
                    <a:pt x="1073" y="515"/>
                  </a:lnTo>
                  <a:lnTo>
                    <a:pt x="1102" y="494"/>
                  </a:lnTo>
                  <a:lnTo>
                    <a:pt x="1128" y="468"/>
                  </a:lnTo>
                  <a:lnTo>
                    <a:pt x="1149" y="438"/>
                  </a:lnTo>
                  <a:lnTo>
                    <a:pt x="1165" y="405"/>
                  </a:lnTo>
                  <a:lnTo>
                    <a:pt x="1175" y="368"/>
                  </a:lnTo>
                  <a:lnTo>
                    <a:pt x="1178" y="330"/>
                  </a:lnTo>
                  <a:lnTo>
                    <a:pt x="1175" y="292"/>
                  </a:lnTo>
                  <a:lnTo>
                    <a:pt x="1165" y="256"/>
                  </a:lnTo>
                  <a:lnTo>
                    <a:pt x="1149" y="223"/>
                  </a:lnTo>
                  <a:lnTo>
                    <a:pt x="1128" y="193"/>
                  </a:lnTo>
                  <a:lnTo>
                    <a:pt x="1102" y="166"/>
                  </a:lnTo>
                  <a:lnTo>
                    <a:pt x="1073" y="146"/>
                  </a:lnTo>
                  <a:lnTo>
                    <a:pt x="1039" y="130"/>
                  </a:lnTo>
                  <a:lnTo>
                    <a:pt x="1003" y="119"/>
                  </a:lnTo>
                  <a:lnTo>
                    <a:pt x="964" y="117"/>
                  </a:lnTo>
                  <a:close/>
                  <a:moveTo>
                    <a:pt x="1" y="0"/>
                  </a:moveTo>
                  <a:lnTo>
                    <a:pt x="1932" y="0"/>
                  </a:lnTo>
                  <a:lnTo>
                    <a:pt x="1932" y="311"/>
                  </a:lnTo>
                  <a:lnTo>
                    <a:pt x="1932" y="313"/>
                  </a:lnTo>
                  <a:lnTo>
                    <a:pt x="1932" y="321"/>
                  </a:lnTo>
                  <a:lnTo>
                    <a:pt x="1932" y="334"/>
                  </a:lnTo>
                  <a:lnTo>
                    <a:pt x="1931" y="350"/>
                  </a:lnTo>
                  <a:lnTo>
                    <a:pt x="1929" y="369"/>
                  </a:lnTo>
                  <a:lnTo>
                    <a:pt x="1925" y="390"/>
                  </a:lnTo>
                  <a:lnTo>
                    <a:pt x="1918" y="413"/>
                  </a:lnTo>
                  <a:lnTo>
                    <a:pt x="1908" y="436"/>
                  </a:lnTo>
                  <a:lnTo>
                    <a:pt x="1896" y="460"/>
                  </a:lnTo>
                  <a:lnTo>
                    <a:pt x="1879" y="482"/>
                  </a:lnTo>
                  <a:lnTo>
                    <a:pt x="1858" y="502"/>
                  </a:lnTo>
                  <a:lnTo>
                    <a:pt x="1832" y="520"/>
                  </a:lnTo>
                  <a:lnTo>
                    <a:pt x="1800" y="534"/>
                  </a:lnTo>
                  <a:lnTo>
                    <a:pt x="1074" y="846"/>
                  </a:lnTo>
                  <a:lnTo>
                    <a:pt x="1072" y="847"/>
                  </a:lnTo>
                  <a:lnTo>
                    <a:pt x="1062" y="851"/>
                  </a:lnTo>
                  <a:lnTo>
                    <a:pt x="1048" y="855"/>
                  </a:lnTo>
                  <a:lnTo>
                    <a:pt x="1030" y="861"/>
                  </a:lnTo>
                  <a:lnTo>
                    <a:pt x="1007" y="864"/>
                  </a:lnTo>
                  <a:lnTo>
                    <a:pt x="981" y="868"/>
                  </a:lnTo>
                  <a:lnTo>
                    <a:pt x="952" y="871"/>
                  </a:lnTo>
                  <a:lnTo>
                    <a:pt x="922" y="871"/>
                  </a:lnTo>
                  <a:lnTo>
                    <a:pt x="891" y="867"/>
                  </a:lnTo>
                  <a:lnTo>
                    <a:pt x="859" y="859"/>
                  </a:lnTo>
                  <a:lnTo>
                    <a:pt x="828" y="846"/>
                  </a:lnTo>
                  <a:lnTo>
                    <a:pt x="809" y="837"/>
                  </a:lnTo>
                  <a:lnTo>
                    <a:pt x="785" y="826"/>
                  </a:lnTo>
                  <a:lnTo>
                    <a:pt x="757" y="813"/>
                  </a:lnTo>
                  <a:lnTo>
                    <a:pt x="726" y="799"/>
                  </a:lnTo>
                  <a:lnTo>
                    <a:pt x="689" y="783"/>
                  </a:lnTo>
                  <a:lnTo>
                    <a:pt x="651" y="765"/>
                  </a:lnTo>
                  <a:lnTo>
                    <a:pt x="610" y="747"/>
                  </a:lnTo>
                  <a:lnTo>
                    <a:pt x="568" y="728"/>
                  </a:lnTo>
                  <a:lnTo>
                    <a:pt x="525" y="709"/>
                  </a:lnTo>
                  <a:lnTo>
                    <a:pt x="482" y="689"/>
                  </a:lnTo>
                  <a:lnTo>
                    <a:pt x="439" y="669"/>
                  </a:lnTo>
                  <a:lnTo>
                    <a:pt x="397" y="651"/>
                  </a:lnTo>
                  <a:lnTo>
                    <a:pt x="355" y="631"/>
                  </a:lnTo>
                  <a:lnTo>
                    <a:pt x="315" y="614"/>
                  </a:lnTo>
                  <a:lnTo>
                    <a:pt x="279" y="597"/>
                  </a:lnTo>
                  <a:lnTo>
                    <a:pt x="245" y="583"/>
                  </a:lnTo>
                  <a:lnTo>
                    <a:pt x="215" y="569"/>
                  </a:lnTo>
                  <a:lnTo>
                    <a:pt x="188" y="557"/>
                  </a:lnTo>
                  <a:lnTo>
                    <a:pt x="166" y="548"/>
                  </a:lnTo>
                  <a:lnTo>
                    <a:pt x="150" y="541"/>
                  </a:lnTo>
                  <a:lnTo>
                    <a:pt x="141" y="536"/>
                  </a:lnTo>
                  <a:lnTo>
                    <a:pt x="137" y="534"/>
                  </a:lnTo>
                  <a:lnTo>
                    <a:pt x="135" y="533"/>
                  </a:lnTo>
                  <a:lnTo>
                    <a:pt x="128" y="531"/>
                  </a:lnTo>
                  <a:lnTo>
                    <a:pt x="118" y="525"/>
                  </a:lnTo>
                  <a:lnTo>
                    <a:pt x="104" y="517"/>
                  </a:lnTo>
                  <a:lnTo>
                    <a:pt x="90" y="507"/>
                  </a:lnTo>
                  <a:lnTo>
                    <a:pt x="74" y="494"/>
                  </a:lnTo>
                  <a:lnTo>
                    <a:pt x="59" y="477"/>
                  </a:lnTo>
                  <a:lnTo>
                    <a:pt x="43" y="457"/>
                  </a:lnTo>
                  <a:lnTo>
                    <a:pt x="28" y="434"/>
                  </a:lnTo>
                  <a:lnTo>
                    <a:pt x="15" y="406"/>
                  </a:lnTo>
                  <a:lnTo>
                    <a:pt x="6" y="376"/>
                  </a:lnTo>
                  <a:lnTo>
                    <a:pt x="1" y="341"/>
                  </a:lnTo>
                  <a:lnTo>
                    <a:pt x="0" y="301"/>
                  </a:lnTo>
                  <a:lnTo>
                    <a:pt x="0" y="248"/>
                  </a:lnTo>
                  <a:lnTo>
                    <a:pt x="1" y="189"/>
                  </a:lnTo>
                  <a:lnTo>
                    <a:pt x="1" y="127"/>
                  </a:lnTo>
                  <a:lnTo>
                    <a:pt x="1" y="63"/>
                  </a:lnTo>
                  <a:lnTo>
                    <a:pt x="1" y="0"/>
                  </a:lnTo>
                  <a:close/>
                </a:path>
              </a:pathLst>
            </a:custGeom>
            <a:gradFill>
              <a:gsLst>
                <a:gs pos="0">
                  <a:schemeClr val="accent5"/>
                </a:gs>
                <a:gs pos="83000">
                  <a:srgbClr val="171D1D"/>
                </a:gs>
                <a:gs pos="100000">
                  <a:srgbClr val="171D1D"/>
                </a:gs>
              </a:gsLst>
              <a:path path="circle">
                <a:fillToRect r="100000" b="100000"/>
              </a:path>
              <a:tileRect l="-100000" t="-10000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16" name="Google Shape;116;p16"/>
            <p:cNvSpPr/>
            <p:nvPr/>
          </p:nvSpPr>
          <p:spPr>
            <a:xfrm>
              <a:off x="7726363" y="3224213"/>
              <a:ext cx="1333500" cy="1371600"/>
            </a:xfrm>
            <a:custGeom>
              <a:avLst/>
              <a:gdLst/>
              <a:ahLst/>
              <a:cxnLst/>
              <a:rect l="l" t="t" r="r" b="b"/>
              <a:pathLst>
                <a:path w="840" h="864" extrusionOk="0">
                  <a:moveTo>
                    <a:pt x="147" y="0"/>
                  </a:moveTo>
                  <a:lnTo>
                    <a:pt x="608" y="0"/>
                  </a:lnTo>
                  <a:lnTo>
                    <a:pt x="608" y="228"/>
                  </a:lnTo>
                  <a:lnTo>
                    <a:pt x="840" y="584"/>
                  </a:lnTo>
                  <a:lnTo>
                    <a:pt x="840" y="864"/>
                  </a:lnTo>
                  <a:lnTo>
                    <a:pt x="0" y="864"/>
                  </a:lnTo>
                  <a:lnTo>
                    <a:pt x="0" y="572"/>
                  </a:lnTo>
                  <a:lnTo>
                    <a:pt x="147" y="515"/>
                  </a:lnTo>
                  <a:lnTo>
                    <a:pt x="147" y="0"/>
                  </a:lnTo>
                  <a:close/>
                </a:path>
              </a:pathLst>
            </a:custGeom>
            <a:gradFill>
              <a:gsLst>
                <a:gs pos="0">
                  <a:srgbClr val="EBE8E2"/>
                </a:gs>
                <a:gs pos="77000">
                  <a:schemeClr val="accent3"/>
                </a:gs>
                <a:gs pos="100000">
                  <a:schemeClr val="accent3"/>
                </a:gs>
              </a:gsLst>
              <a:lin ang="24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17" name="Google Shape;117;p16"/>
            <p:cNvSpPr/>
            <p:nvPr/>
          </p:nvSpPr>
          <p:spPr>
            <a:xfrm>
              <a:off x="6886575" y="4595813"/>
              <a:ext cx="3071813" cy="1355725"/>
            </a:xfrm>
            <a:custGeom>
              <a:avLst/>
              <a:gdLst/>
              <a:ahLst/>
              <a:cxnLst/>
              <a:rect l="l" t="t" r="r" b="b"/>
              <a:pathLst>
                <a:path w="1935" h="854" extrusionOk="0">
                  <a:moveTo>
                    <a:pt x="529" y="0"/>
                  </a:moveTo>
                  <a:lnTo>
                    <a:pt x="1369" y="0"/>
                  </a:lnTo>
                  <a:lnTo>
                    <a:pt x="1369" y="84"/>
                  </a:lnTo>
                  <a:lnTo>
                    <a:pt x="1369" y="87"/>
                  </a:lnTo>
                  <a:lnTo>
                    <a:pt x="1369" y="95"/>
                  </a:lnTo>
                  <a:lnTo>
                    <a:pt x="1369" y="106"/>
                  </a:lnTo>
                  <a:lnTo>
                    <a:pt x="1373" y="122"/>
                  </a:lnTo>
                  <a:lnTo>
                    <a:pt x="1379" y="141"/>
                  </a:lnTo>
                  <a:lnTo>
                    <a:pt x="1386" y="161"/>
                  </a:lnTo>
                  <a:lnTo>
                    <a:pt x="1399" y="184"/>
                  </a:lnTo>
                  <a:lnTo>
                    <a:pt x="1418" y="206"/>
                  </a:lnTo>
                  <a:lnTo>
                    <a:pt x="1443" y="230"/>
                  </a:lnTo>
                  <a:lnTo>
                    <a:pt x="1473" y="253"/>
                  </a:lnTo>
                  <a:lnTo>
                    <a:pt x="1512" y="275"/>
                  </a:lnTo>
                  <a:lnTo>
                    <a:pt x="1561" y="300"/>
                  </a:lnTo>
                  <a:lnTo>
                    <a:pt x="1605" y="321"/>
                  </a:lnTo>
                  <a:lnTo>
                    <a:pt x="1645" y="340"/>
                  </a:lnTo>
                  <a:lnTo>
                    <a:pt x="1679" y="354"/>
                  </a:lnTo>
                  <a:lnTo>
                    <a:pt x="1706" y="364"/>
                  </a:lnTo>
                  <a:lnTo>
                    <a:pt x="1728" y="374"/>
                  </a:lnTo>
                  <a:lnTo>
                    <a:pt x="1744" y="379"/>
                  </a:lnTo>
                  <a:lnTo>
                    <a:pt x="1753" y="381"/>
                  </a:lnTo>
                  <a:lnTo>
                    <a:pt x="1757" y="383"/>
                  </a:lnTo>
                  <a:lnTo>
                    <a:pt x="1759" y="383"/>
                  </a:lnTo>
                  <a:lnTo>
                    <a:pt x="1765" y="384"/>
                  </a:lnTo>
                  <a:lnTo>
                    <a:pt x="1773" y="385"/>
                  </a:lnTo>
                  <a:lnTo>
                    <a:pt x="1785" y="389"/>
                  </a:lnTo>
                  <a:lnTo>
                    <a:pt x="1799" y="395"/>
                  </a:lnTo>
                  <a:lnTo>
                    <a:pt x="1814" y="401"/>
                  </a:lnTo>
                  <a:lnTo>
                    <a:pt x="1829" y="412"/>
                  </a:lnTo>
                  <a:lnTo>
                    <a:pt x="1846" y="423"/>
                  </a:lnTo>
                  <a:lnTo>
                    <a:pt x="1863" y="439"/>
                  </a:lnTo>
                  <a:lnTo>
                    <a:pt x="1879" y="459"/>
                  </a:lnTo>
                  <a:lnTo>
                    <a:pt x="1895" y="481"/>
                  </a:lnTo>
                  <a:lnTo>
                    <a:pt x="1908" y="508"/>
                  </a:lnTo>
                  <a:lnTo>
                    <a:pt x="1920" y="541"/>
                  </a:lnTo>
                  <a:lnTo>
                    <a:pt x="1928" y="578"/>
                  </a:lnTo>
                  <a:lnTo>
                    <a:pt x="1933" y="620"/>
                  </a:lnTo>
                  <a:lnTo>
                    <a:pt x="1935" y="668"/>
                  </a:lnTo>
                  <a:lnTo>
                    <a:pt x="1935" y="854"/>
                  </a:lnTo>
                  <a:lnTo>
                    <a:pt x="4" y="854"/>
                  </a:lnTo>
                  <a:lnTo>
                    <a:pt x="4" y="810"/>
                  </a:lnTo>
                  <a:lnTo>
                    <a:pt x="3" y="769"/>
                  </a:lnTo>
                  <a:lnTo>
                    <a:pt x="3" y="731"/>
                  </a:lnTo>
                  <a:lnTo>
                    <a:pt x="3" y="698"/>
                  </a:lnTo>
                  <a:lnTo>
                    <a:pt x="3" y="671"/>
                  </a:lnTo>
                  <a:lnTo>
                    <a:pt x="3" y="650"/>
                  </a:lnTo>
                  <a:lnTo>
                    <a:pt x="1" y="637"/>
                  </a:lnTo>
                  <a:lnTo>
                    <a:pt x="1" y="632"/>
                  </a:lnTo>
                  <a:lnTo>
                    <a:pt x="1" y="629"/>
                  </a:lnTo>
                  <a:lnTo>
                    <a:pt x="0" y="621"/>
                  </a:lnTo>
                  <a:lnTo>
                    <a:pt x="0" y="609"/>
                  </a:lnTo>
                  <a:lnTo>
                    <a:pt x="0" y="594"/>
                  </a:lnTo>
                  <a:lnTo>
                    <a:pt x="0" y="574"/>
                  </a:lnTo>
                  <a:lnTo>
                    <a:pt x="3" y="553"/>
                  </a:lnTo>
                  <a:lnTo>
                    <a:pt x="8" y="531"/>
                  </a:lnTo>
                  <a:lnTo>
                    <a:pt x="14" y="507"/>
                  </a:lnTo>
                  <a:lnTo>
                    <a:pt x="25" y="484"/>
                  </a:lnTo>
                  <a:lnTo>
                    <a:pt x="38" y="461"/>
                  </a:lnTo>
                  <a:lnTo>
                    <a:pt x="56" y="440"/>
                  </a:lnTo>
                  <a:lnTo>
                    <a:pt x="79" y="421"/>
                  </a:lnTo>
                  <a:lnTo>
                    <a:pt x="106" y="405"/>
                  </a:lnTo>
                  <a:lnTo>
                    <a:pt x="145" y="387"/>
                  </a:lnTo>
                  <a:lnTo>
                    <a:pt x="183" y="370"/>
                  </a:lnTo>
                  <a:lnTo>
                    <a:pt x="219" y="354"/>
                  </a:lnTo>
                  <a:lnTo>
                    <a:pt x="253" y="340"/>
                  </a:lnTo>
                  <a:lnTo>
                    <a:pt x="283" y="326"/>
                  </a:lnTo>
                  <a:lnTo>
                    <a:pt x="309" y="315"/>
                  </a:lnTo>
                  <a:lnTo>
                    <a:pt x="330" y="306"/>
                  </a:lnTo>
                  <a:lnTo>
                    <a:pt x="347" y="299"/>
                  </a:lnTo>
                  <a:lnTo>
                    <a:pt x="356" y="295"/>
                  </a:lnTo>
                  <a:lnTo>
                    <a:pt x="360" y="294"/>
                  </a:lnTo>
                  <a:lnTo>
                    <a:pt x="363" y="294"/>
                  </a:lnTo>
                  <a:lnTo>
                    <a:pt x="368" y="291"/>
                  </a:lnTo>
                  <a:lnTo>
                    <a:pt x="376" y="288"/>
                  </a:lnTo>
                  <a:lnTo>
                    <a:pt x="388" y="285"/>
                  </a:lnTo>
                  <a:lnTo>
                    <a:pt x="401" y="278"/>
                  </a:lnTo>
                  <a:lnTo>
                    <a:pt x="415" y="269"/>
                  </a:lnTo>
                  <a:lnTo>
                    <a:pt x="431" y="257"/>
                  </a:lnTo>
                  <a:lnTo>
                    <a:pt x="448" y="244"/>
                  </a:lnTo>
                  <a:lnTo>
                    <a:pt x="464" y="227"/>
                  </a:lnTo>
                  <a:lnTo>
                    <a:pt x="480" y="206"/>
                  </a:lnTo>
                  <a:lnTo>
                    <a:pt x="494" y="184"/>
                  </a:lnTo>
                  <a:lnTo>
                    <a:pt x="506" y="156"/>
                  </a:lnTo>
                  <a:lnTo>
                    <a:pt x="516" y="125"/>
                  </a:lnTo>
                  <a:lnTo>
                    <a:pt x="524" y="89"/>
                  </a:lnTo>
                  <a:lnTo>
                    <a:pt x="529" y="49"/>
                  </a:lnTo>
                  <a:lnTo>
                    <a:pt x="529" y="4"/>
                  </a:lnTo>
                  <a:lnTo>
                    <a:pt x="529" y="0"/>
                  </a:lnTo>
                  <a:close/>
                </a:path>
              </a:pathLst>
            </a:custGeom>
            <a:gradFill>
              <a:gsLst>
                <a:gs pos="0">
                  <a:srgbClr val="FFD776"/>
                </a:gs>
                <a:gs pos="65000">
                  <a:srgbClr val="CF9300"/>
                </a:gs>
                <a:gs pos="100000">
                  <a:srgbClr val="CF9300"/>
                </a:gs>
              </a:gsLst>
              <a:lin ang="2400000" scaled="0"/>
            </a:gradFill>
            <a:ln>
              <a:noFill/>
            </a:ln>
            <a:effectLst>
              <a:outerShdw blurRad="774700" dist="127000" dir="11520000" algn="r" rotWithShape="0">
                <a:srgbClr val="000000"/>
              </a:outerShdw>
            </a:effectLst>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sp>
        <p:nvSpPr>
          <p:cNvPr id="118" name="Google Shape;118;p16"/>
          <p:cNvSpPr txBox="1"/>
          <p:nvPr/>
        </p:nvSpPr>
        <p:spPr>
          <a:xfrm>
            <a:off x="6881865" y="15571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01</a:t>
            </a:r>
            <a:endParaRPr sz="3200">
              <a:solidFill>
                <a:schemeClr val="lt1"/>
              </a:solidFill>
              <a:latin typeface="Arial"/>
              <a:ea typeface="Arial"/>
              <a:cs typeface="Arial"/>
              <a:sym typeface="Arial"/>
            </a:endParaRPr>
          </a:p>
        </p:txBody>
      </p:sp>
      <p:sp>
        <p:nvSpPr>
          <p:cNvPr id="119" name="Google Shape;119;p16"/>
          <p:cNvSpPr txBox="1"/>
          <p:nvPr/>
        </p:nvSpPr>
        <p:spPr>
          <a:xfrm>
            <a:off x="6881865" y="2471502"/>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02</a:t>
            </a:r>
            <a:endParaRPr sz="3200">
              <a:solidFill>
                <a:schemeClr val="lt1"/>
              </a:solidFill>
              <a:latin typeface="Arial"/>
              <a:ea typeface="Arial"/>
              <a:cs typeface="Arial"/>
              <a:sym typeface="Arial"/>
            </a:endParaRPr>
          </a:p>
        </p:txBody>
      </p:sp>
      <p:sp>
        <p:nvSpPr>
          <p:cNvPr id="120" name="Google Shape;120;p16"/>
          <p:cNvSpPr txBox="1"/>
          <p:nvPr/>
        </p:nvSpPr>
        <p:spPr>
          <a:xfrm>
            <a:off x="6881865" y="3420408"/>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03</a:t>
            </a:r>
            <a:endParaRPr sz="3200">
              <a:solidFill>
                <a:schemeClr val="lt1"/>
              </a:solidFill>
              <a:latin typeface="Arial"/>
              <a:ea typeface="Arial"/>
              <a:cs typeface="Arial"/>
              <a:sym typeface="Arial"/>
            </a:endParaRPr>
          </a:p>
        </p:txBody>
      </p:sp>
      <p:sp>
        <p:nvSpPr>
          <p:cNvPr id="121" name="Google Shape;121;p16"/>
          <p:cNvSpPr txBox="1"/>
          <p:nvPr/>
        </p:nvSpPr>
        <p:spPr>
          <a:xfrm>
            <a:off x="6881865" y="4352061"/>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04</a:t>
            </a:r>
            <a:endParaRPr sz="3200">
              <a:solidFill>
                <a:schemeClr val="lt1"/>
              </a:solidFill>
              <a:latin typeface="Arial"/>
              <a:ea typeface="Arial"/>
              <a:cs typeface="Arial"/>
              <a:sym typeface="Arial"/>
            </a:endParaRPr>
          </a:p>
        </p:txBody>
      </p:sp>
      <p:sp>
        <p:nvSpPr>
          <p:cNvPr id="122" name="Google Shape;122;p16"/>
          <p:cNvSpPr txBox="1"/>
          <p:nvPr/>
        </p:nvSpPr>
        <p:spPr>
          <a:xfrm>
            <a:off x="6881865" y="5283714"/>
            <a:ext cx="639919" cy="584775"/>
          </a:xfrm>
          <a:prstGeom prst="rect">
            <a:avLst/>
          </a:prstGeom>
          <a:noFill/>
          <a:ln>
            <a:noFill/>
          </a:ln>
        </p:spPr>
        <p:txBody>
          <a:bodyPr spcFirstLastPara="1" wrap="square" lIns="91425" tIns="45700" rIns="91425" bIns="45700" anchor="ctr" anchorCtr="0">
            <a:noAutofit/>
          </a:bodyPr>
          <a:lstStyle/>
          <a:p>
            <a:pPr algn="ctr"/>
            <a:r>
              <a:rPr lang="en-IN" sz="3200">
                <a:solidFill>
                  <a:schemeClr val="lt1"/>
                </a:solidFill>
                <a:latin typeface="Arial"/>
                <a:ea typeface="Arial"/>
                <a:cs typeface="Arial"/>
                <a:sym typeface="Arial"/>
              </a:rPr>
              <a:t>05</a:t>
            </a:r>
            <a:endParaRPr sz="3200">
              <a:solidFill>
                <a:schemeClr val="lt1"/>
              </a:solidFill>
              <a:latin typeface="Arial"/>
              <a:ea typeface="Arial"/>
              <a:cs typeface="Arial"/>
              <a:sym typeface="Arial"/>
            </a:endParaRPr>
          </a:p>
        </p:txBody>
      </p:sp>
      <p:grpSp>
        <p:nvGrpSpPr>
          <p:cNvPr id="123" name="Google Shape;123;p16"/>
          <p:cNvGrpSpPr/>
          <p:nvPr/>
        </p:nvGrpSpPr>
        <p:grpSpPr>
          <a:xfrm>
            <a:off x="3061146" y="1577986"/>
            <a:ext cx="398116" cy="548480"/>
            <a:chOff x="36769675" y="-10404475"/>
            <a:chExt cx="7073900" cy="9745663"/>
          </a:xfrm>
        </p:grpSpPr>
        <p:sp>
          <p:nvSpPr>
            <p:cNvPr id="124" name="Google Shape;124;p16"/>
            <p:cNvSpPr/>
            <p:nvPr/>
          </p:nvSpPr>
          <p:spPr>
            <a:xfrm>
              <a:off x="36769675" y="-10404475"/>
              <a:ext cx="7073900" cy="9745663"/>
            </a:xfrm>
            <a:custGeom>
              <a:avLst/>
              <a:gdLst/>
              <a:ahLst/>
              <a:cxnLst/>
              <a:rect l="l" t="t" r="r" b="b"/>
              <a:pathLst>
                <a:path w="4456" h="6139" extrusionOk="0">
                  <a:moveTo>
                    <a:pt x="2228" y="0"/>
                  </a:moveTo>
                  <a:lnTo>
                    <a:pt x="2527" y="20"/>
                  </a:lnTo>
                  <a:lnTo>
                    <a:pt x="2820" y="80"/>
                  </a:lnTo>
                  <a:lnTo>
                    <a:pt x="3093" y="173"/>
                  </a:lnTo>
                  <a:lnTo>
                    <a:pt x="3352" y="306"/>
                  </a:lnTo>
                  <a:lnTo>
                    <a:pt x="3591" y="465"/>
                  </a:lnTo>
                  <a:lnTo>
                    <a:pt x="3804" y="652"/>
                  </a:lnTo>
                  <a:lnTo>
                    <a:pt x="3991" y="864"/>
                  </a:lnTo>
                  <a:lnTo>
                    <a:pt x="4150" y="1104"/>
                  </a:lnTo>
                  <a:lnTo>
                    <a:pt x="4283" y="1363"/>
                  </a:lnTo>
                  <a:lnTo>
                    <a:pt x="4376" y="1636"/>
                  </a:lnTo>
                  <a:lnTo>
                    <a:pt x="4436" y="1929"/>
                  </a:lnTo>
                  <a:lnTo>
                    <a:pt x="4456" y="2228"/>
                  </a:lnTo>
                  <a:lnTo>
                    <a:pt x="4436" y="2514"/>
                  </a:lnTo>
                  <a:lnTo>
                    <a:pt x="4383" y="2786"/>
                  </a:lnTo>
                  <a:lnTo>
                    <a:pt x="4303" y="3053"/>
                  </a:lnTo>
                  <a:lnTo>
                    <a:pt x="4183" y="3299"/>
                  </a:lnTo>
                  <a:lnTo>
                    <a:pt x="4044" y="3525"/>
                  </a:lnTo>
                  <a:lnTo>
                    <a:pt x="4044" y="3525"/>
                  </a:lnTo>
                  <a:lnTo>
                    <a:pt x="2228" y="6139"/>
                  </a:lnTo>
                  <a:lnTo>
                    <a:pt x="445" y="3571"/>
                  </a:lnTo>
                  <a:lnTo>
                    <a:pt x="452" y="3571"/>
                  </a:lnTo>
                  <a:lnTo>
                    <a:pt x="292" y="3339"/>
                  </a:lnTo>
                  <a:lnTo>
                    <a:pt x="166" y="3086"/>
                  </a:lnTo>
                  <a:lnTo>
                    <a:pt x="73" y="2813"/>
                  </a:lnTo>
                  <a:lnTo>
                    <a:pt x="20" y="2527"/>
                  </a:lnTo>
                  <a:lnTo>
                    <a:pt x="0" y="2228"/>
                  </a:lnTo>
                  <a:lnTo>
                    <a:pt x="20" y="1929"/>
                  </a:lnTo>
                  <a:lnTo>
                    <a:pt x="80" y="1636"/>
                  </a:lnTo>
                  <a:lnTo>
                    <a:pt x="173" y="1363"/>
                  </a:lnTo>
                  <a:lnTo>
                    <a:pt x="299" y="1104"/>
                  </a:lnTo>
                  <a:lnTo>
                    <a:pt x="459" y="864"/>
                  </a:lnTo>
                  <a:lnTo>
                    <a:pt x="652" y="652"/>
                  </a:lnTo>
                  <a:lnTo>
                    <a:pt x="864" y="465"/>
                  </a:lnTo>
                  <a:lnTo>
                    <a:pt x="1104" y="306"/>
                  </a:lnTo>
                  <a:lnTo>
                    <a:pt x="1357" y="173"/>
                  </a:lnTo>
                  <a:lnTo>
                    <a:pt x="1636" y="80"/>
                  </a:lnTo>
                  <a:lnTo>
                    <a:pt x="1922" y="20"/>
                  </a:lnTo>
                  <a:lnTo>
                    <a:pt x="2228"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25" name="Google Shape;125;p16"/>
            <p:cNvSpPr/>
            <p:nvPr/>
          </p:nvSpPr>
          <p:spPr>
            <a:xfrm>
              <a:off x="37898388" y="-9201150"/>
              <a:ext cx="4814887" cy="4814888"/>
            </a:xfrm>
            <a:custGeom>
              <a:avLst/>
              <a:gdLst/>
              <a:ahLst/>
              <a:cxnLst/>
              <a:rect l="l" t="t" r="r" b="b"/>
              <a:pathLst>
                <a:path w="3033" h="3033" extrusionOk="0">
                  <a:moveTo>
                    <a:pt x="1517" y="0"/>
                  </a:moveTo>
                  <a:lnTo>
                    <a:pt x="1763" y="20"/>
                  </a:lnTo>
                  <a:lnTo>
                    <a:pt x="1996" y="80"/>
                  </a:lnTo>
                  <a:lnTo>
                    <a:pt x="2215" y="166"/>
                  </a:lnTo>
                  <a:lnTo>
                    <a:pt x="2415" y="293"/>
                  </a:lnTo>
                  <a:lnTo>
                    <a:pt x="2588" y="446"/>
                  </a:lnTo>
                  <a:lnTo>
                    <a:pt x="2741" y="619"/>
                  </a:lnTo>
                  <a:lnTo>
                    <a:pt x="2861" y="818"/>
                  </a:lnTo>
                  <a:lnTo>
                    <a:pt x="2954" y="1038"/>
                  </a:lnTo>
                  <a:lnTo>
                    <a:pt x="3014" y="1270"/>
                  </a:lnTo>
                  <a:lnTo>
                    <a:pt x="3033" y="1516"/>
                  </a:lnTo>
                  <a:lnTo>
                    <a:pt x="3014" y="1762"/>
                  </a:lnTo>
                  <a:lnTo>
                    <a:pt x="2954" y="1995"/>
                  </a:lnTo>
                  <a:lnTo>
                    <a:pt x="2861" y="2215"/>
                  </a:lnTo>
                  <a:lnTo>
                    <a:pt x="2741" y="2414"/>
                  </a:lnTo>
                  <a:lnTo>
                    <a:pt x="2588" y="2587"/>
                  </a:lnTo>
                  <a:lnTo>
                    <a:pt x="2415" y="2740"/>
                  </a:lnTo>
                  <a:lnTo>
                    <a:pt x="2215" y="2860"/>
                  </a:lnTo>
                  <a:lnTo>
                    <a:pt x="1996" y="2953"/>
                  </a:lnTo>
                  <a:lnTo>
                    <a:pt x="1763" y="3013"/>
                  </a:lnTo>
                  <a:lnTo>
                    <a:pt x="1517" y="3033"/>
                  </a:lnTo>
                  <a:lnTo>
                    <a:pt x="1271" y="3013"/>
                  </a:lnTo>
                  <a:lnTo>
                    <a:pt x="1038" y="2953"/>
                  </a:lnTo>
                  <a:lnTo>
                    <a:pt x="819" y="2860"/>
                  </a:lnTo>
                  <a:lnTo>
                    <a:pt x="619" y="2740"/>
                  </a:lnTo>
                  <a:lnTo>
                    <a:pt x="446" y="2587"/>
                  </a:lnTo>
                  <a:lnTo>
                    <a:pt x="293" y="2414"/>
                  </a:lnTo>
                  <a:lnTo>
                    <a:pt x="167" y="2215"/>
                  </a:lnTo>
                  <a:lnTo>
                    <a:pt x="80" y="1995"/>
                  </a:lnTo>
                  <a:lnTo>
                    <a:pt x="20" y="1762"/>
                  </a:lnTo>
                  <a:lnTo>
                    <a:pt x="0" y="1516"/>
                  </a:lnTo>
                  <a:lnTo>
                    <a:pt x="20" y="1270"/>
                  </a:lnTo>
                  <a:lnTo>
                    <a:pt x="80" y="1038"/>
                  </a:lnTo>
                  <a:lnTo>
                    <a:pt x="167" y="818"/>
                  </a:lnTo>
                  <a:lnTo>
                    <a:pt x="293" y="619"/>
                  </a:lnTo>
                  <a:lnTo>
                    <a:pt x="446" y="446"/>
                  </a:lnTo>
                  <a:lnTo>
                    <a:pt x="619" y="293"/>
                  </a:lnTo>
                  <a:lnTo>
                    <a:pt x="819" y="166"/>
                  </a:lnTo>
                  <a:lnTo>
                    <a:pt x="1038" y="80"/>
                  </a:lnTo>
                  <a:lnTo>
                    <a:pt x="1271" y="20"/>
                  </a:lnTo>
                  <a:lnTo>
                    <a:pt x="1517" y="0"/>
                  </a:lnTo>
                  <a:close/>
                </a:path>
              </a:pathLst>
            </a:custGeom>
            <a:solidFill>
              <a:schemeClr val="accen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26" name="Google Shape;126;p16"/>
            <p:cNvSpPr/>
            <p:nvPr/>
          </p:nvSpPr>
          <p:spPr>
            <a:xfrm>
              <a:off x="38765163" y="-8335963"/>
              <a:ext cx="3082925" cy="3082925"/>
            </a:xfrm>
            <a:custGeom>
              <a:avLst/>
              <a:gdLst/>
              <a:ahLst/>
              <a:cxnLst/>
              <a:rect l="l" t="t" r="r" b="b"/>
              <a:pathLst>
                <a:path w="1942" h="1942" extrusionOk="0">
                  <a:moveTo>
                    <a:pt x="971" y="0"/>
                  </a:moveTo>
                  <a:lnTo>
                    <a:pt x="1164" y="20"/>
                  </a:lnTo>
                  <a:lnTo>
                    <a:pt x="1350" y="74"/>
                  </a:lnTo>
                  <a:lnTo>
                    <a:pt x="1516" y="167"/>
                  </a:lnTo>
                  <a:lnTo>
                    <a:pt x="1656" y="286"/>
                  </a:lnTo>
                  <a:lnTo>
                    <a:pt x="1776" y="426"/>
                  </a:lnTo>
                  <a:lnTo>
                    <a:pt x="1862" y="592"/>
                  </a:lnTo>
                  <a:lnTo>
                    <a:pt x="1922" y="778"/>
                  </a:lnTo>
                  <a:lnTo>
                    <a:pt x="1942" y="971"/>
                  </a:lnTo>
                  <a:lnTo>
                    <a:pt x="1922" y="1164"/>
                  </a:lnTo>
                  <a:lnTo>
                    <a:pt x="1862" y="1350"/>
                  </a:lnTo>
                  <a:lnTo>
                    <a:pt x="1776" y="1517"/>
                  </a:lnTo>
                  <a:lnTo>
                    <a:pt x="1656" y="1656"/>
                  </a:lnTo>
                  <a:lnTo>
                    <a:pt x="1516" y="1776"/>
                  </a:lnTo>
                  <a:lnTo>
                    <a:pt x="1350" y="1869"/>
                  </a:lnTo>
                  <a:lnTo>
                    <a:pt x="1164" y="1922"/>
                  </a:lnTo>
                  <a:lnTo>
                    <a:pt x="971" y="1942"/>
                  </a:lnTo>
                  <a:lnTo>
                    <a:pt x="771" y="1922"/>
                  </a:lnTo>
                  <a:lnTo>
                    <a:pt x="592" y="1869"/>
                  </a:lnTo>
                  <a:lnTo>
                    <a:pt x="426" y="1776"/>
                  </a:lnTo>
                  <a:lnTo>
                    <a:pt x="286" y="1656"/>
                  </a:lnTo>
                  <a:lnTo>
                    <a:pt x="166" y="1517"/>
                  </a:lnTo>
                  <a:lnTo>
                    <a:pt x="73" y="1350"/>
                  </a:lnTo>
                  <a:lnTo>
                    <a:pt x="20" y="1164"/>
                  </a:lnTo>
                  <a:lnTo>
                    <a:pt x="0" y="971"/>
                  </a:lnTo>
                  <a:lnTo>
                    <a:pt x="20" y="778"/>
                  </a:lnTo>
                  <a:lnTo>
                    <a:pt x="73" y="592"/>
                  </a:lnTo>
                  <a:lnTo>
                    <a:pt x="166" y="426"/>
                  </a:lnTo>
                  <a:lnTo>
                    <a:pt x="286" y="286"/>
                  </a:lnTo>
                  <a:lnTo>
                    <a:pt x="426" y="167"/>
                  </a:lnTo>
                  <a:lnTo>
                    <a:pt x="592" y="74"/>
                  </a:lnTo>
                  <a:lnTo>
                    <a:pt x="771" y="20"/>
                  </a:lnTo>
                  <a:lnTo>
                    <a:pt x="971"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27" name="Google Shape;127;p16"/>
          <p:cNvGrpSpPr/>
          <p:nvPr/>
        </p:nvGrpSpPr>
        <p:grpSpPr>
          <a:xfrm>
            <a:off x="3008587" y="2544283"/>
            <a:ext cx="503234" cy="483486"/>
            <a:chOff x="36241038" y="4387850"/>
            <a:chExt cx="8131175" cy="7812088"/>
          </a:xfrm>
        </p:grpSpPr>
        <p:sp>
          <p:nvSpPr>
            <p:cNvPr id="128" name="Google Shape;128;p16"/>
            <p:cNvSpPr/>
            <p:nvPr/>
          </p:nvSpPr>
          <p:spPr>
            <a:xfrm>
              <a:off x="37530088" y="4694238"/>
              <a:ext cx="1593850" cy="2395538"/>
            </a:xfrm>
            <a:prstGeom prst="rect">
              <a:avLst/>
            </a:pr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29" name="Google Shape;129;p16"/>
            <p:cNvSpPr/>
            <p:nvPr/>
          </p:nvSpPr>
          <p:spPr>
            <a:xfrm>
              <a:off x="37085588" y="4926013"/>
              <a:ext cx="6442075" cy="7273925"/>
            </a:xfrm>
            <a:custGeom>
              <a:avLst/>
              <a:gdLst/>
              <a:ahLst/>
              <a:cxnLst/>
              <a:rect l="l" t="t" r="r" b="b"/>
              <a:pathLst>
                <a:path w="4058" h="4582" extrusionOk="0">
                  <a:moveTo>
                    <a:pt x="1896" y="0"/>
                  </a:moveTo>
                  <a:lnTo>
                    <a:pt x="4058" y="1829"/>
                  </a:lnTo>
                  <a:lnTo>
                    <a:pt x="4058" y="4582"/>
                  </a:lnTo>
                  <a:lnTo>
                    <a:pt x="0" y="4582"/>
                  </a:lnTo>
                  <a:lnTo>
                    <a:pt x="0" y="1676"/>
                  </a:lnTo>
                  <a:lnTo>
                    <a:pt x="1896"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0" name="Google Shape;130;p16"/>
            <p:cNvSpPr/>
            <p:nvPr/>
          </p:nvSpPr>
          <p:spPr>
            <a:xfrm>
              <a:off x="36241038" y="4387850"/>
              <a:ext cx="8131175" cy="4329113"/>
            </a:xfrm>
            <a:custGeom>
              <a:avLst/>
              <a:gdLst/>
              <a:ahLst/>
              <a:cxnLst/>
              <a:rect l="l" t="t" r="r" b="b"/>
              <a:pathLst>
                <a:path w="5122" h="2727" extrusionOk="0">
                  <a:moveTo>
                    <a:pt x="2561" y="0"/>
                  </a:moveTo>
                  <a:lnTo>
                    <a:pt x="2641" y="6"/>
                  </a:lnTo>
                  <a:lnTo>
                    <a:pt x="2721" y="40"/>
                  </a:lnTo>
                  <a:lnTo>
                    <a:pt x="2794" y="93"/>
                  </a:lnTo>
                  <a:lnTo>
                    <a:pt x="2814" y="113"/>
                  </a:lnTo>
                  <a:lnTo>
                    <a:pt x="2827" y="139"/>
                  </a:lnTo>
                  <a:lnTo>
                    <a:pt x="2840" y="166"/>
                  </a:lnTo>
                  <a:lnTo>
                    <a:pt x="5029" y="2221"/>
                  </a:lnTo>
                  <a:lnTo>
                    <a:pt x="5088" y="2294"/>
                  </a:lnTo>
                  <a:lnTo>
                    <a:pt x="5115" y="2381"/>
                  </a:lnTo>
                  <a:lnTo>
                    <a:pt x="5122" y="2467"/>
                  </a:lnTo>
                  <a:lnTo>
                    <a:pt x="5095" y="2554"/>
                  </a:lnTo>
                  <a:lnTo>
                    <a:pt x="5042" y="2633"/>
                  </a:lnTo>
                  <a:lnTo>
                    <a:pt x="4969" y="2693"/>
                  </a:lnTo>
                  <a:lnTo>
                    <a:pt x="4882" y="2720"/>
                  </a:lnTo>
                  <a:lnTo>
                    <a:pt x="4796" y="2727"/>
                  </a:lnTo>
                  <a:lnTo>
                    <a:pt x="4703" y="2700"/>
                  </a:lnTo>
                  <a:lnTo>
                    <a:pt x="4630" y="2647"/>
                  </a:lnTo>
                  <a:lnTo>
                    <a:pt x="2561" y="711"/>
                  </a:lnTo>
                  <a:lnTo>
                    <a:pt x="492" y="2647"/>
                  </a:lnTo>
                  <a:lnTo>
                    <a:pt x="413" y="2700"/>
                  </a:lnTo>
                  <a:lnTo>
                    <a:pt x="326" y="2727"/>
                  </a:lnTo>
                  <a:lnTo>
                    <a:pt x="240" y="2720"/>
                  </a:lnTo>
                  <a:lnTo>
                    <a:pt x="153" y="2693"/>
                  </a:lnTo>
                  <a:lnTo>
                    <a:pt x="73" y="2633"/>
                  </a:lnTo>
                  <a:lnTo>
                    <a:pt x="27" y="2554"/>
                  </a:lnTo>
                  <a:lnTo>
                    <a:pt x="0" y="2467"/>
                  </a:lnTo>
                  <a:lnTo>
                    <a:pt x="0" y="2381"/>
                  </a:lnTo>
                  <a:lnTo>
                    <a:pt x="33" y="2294"/>
                  </a:lnTo>
                  <a:lnTo>
                    <a:pt x="93" y="2221"/>
                  </a:lnTo>
                  <a:lnTo>
                    <a:pt x="2282" y="166"/>
                  </a:lnTo>
                  <a:lnTo>
                    <a:pt x="2295" y="139"/>
                  </a:lnTo>
                  <a:lnTo>
                    <a:pt x="2308" y="113"/>
                  </a:lnTo>
                  <a:lnTo>
                    <a:pt x="2328" y="93"/>
                  </a:lnTo>
                  <a:lnTo>
                    <a:pt x="2395" y="40"/>
                  </a:lnTo>
                  <a:lnTo>
                    <a:pt x="2474" y="6"/>
                  </a:lnTo>
                  <a:lnTo>
                    <a:pt x="256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1" name="Google Shape;131;p16"/>
            <p:cNvSpPr/>
            <p:nvPr/>
          </p:nvSpPr>
          <p:spPr>
            <a:xfrm>
              <a:off x="39598600" y="9772650"/>
              <a:ext cx="1416050" cy="2427288"/>
            </a:xfrm>
            <a:prstGeom prst="rect">
              <a:avLst/>
            </a:pr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32" name="Google Shape;132;p16"/>
          <p:cNvGrpSpPr/>
          <p:nvPr/>
        </p:nvGrpSpPr>
        <p:grpSpPr>
          <a:xfrm>
            <a:off x="3011955" y="5384800"/>
            <a:ext cx="496498" cy="360022"/>
            <a:chOff x="16463963" y="-10542588"/>
            <a:chExt cx="10337800" cy="7496175"/>
          </a:xfrm>
        </p:grpSpPr>
        <p:sp>
          <p:nvSpPr>
            <p:cNvPr id="133" name="Google Shape;133;p16"/>
            <p:cNvSpPr/>
            <p:nvPr/>
          </p:nvSpPr>
          <p:spPr>
            <a:xfrm>
              <a:off x="19442113" y="-9771063"/>
              <a:ext cx="7359650" cy="6240463"/>
            </a:xfrm>
            <a:custGeom>
              <a:avLst/>
              <a:gdLst/>
              <a:ahLst/>
              <a:cxnLst/>
              <a:rect l="l" t="t" r="r" b="b"/>
              <a:pathLst>
                <a:path w="4636" h="3931" extrusionOk="0">
                  <a:moveTo>
                    <a:pt x="2314" y="0"/>
                  </a:moveTo>
                  <a:lnTo>
                    <a:pt x="2521" y="20"/>
                  </a:lnTo>
                  <a:lnTo>
                    <a:pt x="2713" y="80"/>
                  </a:lnTo>
                  <a:lnTo>
                    <a:pt x="2886" y="173"/>
                  </a:lnTo>
                  <a:lnTo>
                    <a:pt x="3039" y="299"/>
                  </a:lnTo>
                  <a:lnTo>
                    <a:pt x="3166" y="452"/>
                  </a:lnTo>
                  <a:lnTo>
                    <a:pt x="3259" y="625"/>
                  </a:lnTo>
                  <a:lnTo>
                    <a:pt x="3319" y="818"/>
                  </a:lnTo>
                  <a:lnTo>
                    <a:pt x="3339" y="1024"/>
                  </a:lnTo>
                  <a:lnTo>
                    <a:pt x="3319" y="1224"/>
                  </a:lnTo>
                  <a:lnTo>
                    <a:pt x="3266" y="1410"/>
                  </a:lnTo>
                  <a:lnTo>
                    <a:pt x="3179" y="1576"/>
                  </a:lnTo>
                  <a:lnTo>
                    <a:pt x="3059" y="1722"/>
                  </a:lnTo>
                  <a:lnTo>
                    <a:pt x="2920" y="1849"/>
                  </a:lnTo>
                  <a:lnTo>
                    <a:pt x="3159" y="1922"/>
                  </a:lnTo>
                  <a:lnTo>
                    <a:pt x="3385" y="2015"/>
                  </a:lnTo>
                  <a:lnTo>
                    <a:pt x="3605" y="2128"/>
                  </a:lnTo>
                  <a:lnTo>
                    <a:pt x="3798" y="2254"/>
                  </a:lnTo>
                  <a:lnTo>
                    <a:pt x="3984" y="2401"/>
                  </a:lnTo>
                  <a:lnTo>
                    <a:pt x="4144" y="2560"/>
                  </a:lnTo>
                  <a:lnTo>
                    <a:pt x="4290" y="2740"/>
                  </a:lnTo>
                  <a:lnTo>
                    <a:pt x="4410" y="2933"/>
                  </a:lnTo>
                  <a:lnTo>
                    <a:pt x="4503" y="3146"/>
                  </a:lnTo>
                  <a:lnTo>
                    <a:pt x="4576" y="3372"/>
                  </a:lnTo>
                  <a:lnTo>
                    <a:pt x="4616" y="3611"/>
                  </a:lnTo>
                  <a:lnTo>
                    <a:pt x="4636" y="3871"/>
                  </a:lnTo>
                  <a:lnTo>
                    <a:pt x="4629" y="3904"/>
                  </a:lnTo>
                  <a:lnTo>
                    <a:pt x="4629" y="3931"/>
                  </a:lnTo>
                  <a:lnTo>
                    <a:pt x="0" y="3931"/>
                  </a:lnTo>
                  <a:lnTo>
                    <a:pt x="0" y="3904"/>
                  </a:lnTo>
                  <a:lnTo>
                    <a:pt x="0" y="3871"/>
                  </a:lnTo>
                  <a:lnTo>
                    <a:pt x="13" y="3611"/>
                  </a:lnTo>
                  <a:lnTo>
                    <a:pt x="60" y="3372"/>
                  </a:lnTo>
                  <a:lnTo>
                    <a:pt x="126" y="3146"/>
                  </a:lnTo>
                  <a:lnTo>
                    <a:pt x="226" y="2933"/>
                  </a:lnTo>
                  <a:lnTo>
                    <a:pt x="346" y="2740"/>
                  </a:lnTo>
                  <a:lnTo>
                    <a:pt x="485" y="2560"/>
                  </a:lnTo>
                  <a:lnTo>
                    <a:pt x="652" y="2401"/>
                  </a:lnTo>
                  <a:lnTo>
                    <a:pt x="831" y="2254"/>
                  </a:lnTo>
                  <a:lnTo>
                    <a:pt x="1031" y="2128"/>
                  </a:lnTo>
                  <a:lnTo>
                    <a:pt x="1244" y="2015"/>
                  </a:lnTo>
                  <a:lnTo>
                    <a:pt x="1470" y="1922"/>
                  </a:lnTo>
                  <a:lnTo>
                    <a:pt x="1716" y="1849"/>
                  </a:lnTo>
                  <a:lnTo>
                    <a:pt x="1569" y="1722"/>
                  </a:lnTo>
                  <a:lnTo>
                    <a:pt x="1456" y="1576"/>
                  </a:lnTo>
                  <a:lnTo>
                    <a:pt x="1363" y="1410"/>
                  </a:lnTo>
                  <a:lnTo>
                    <a:pt x="1310" y="1224"/>
                  </a:lnTo>
                  <a:lnTo>
                    <a:pt x="1290" y="1024"/>
                  </a:lnTo>
                  <a:lnTo>
                    <a:pt x="1310" y="818"/>
                  </a:lnTo>
                  <a:lnTo>
                    <a:pt x="1370" y="625"/>
                  </a:lnTo>
                  <a:lnTo>
                    <a:pt x="1463" y="452"/>
                  </a:lnTo>
                  <a:lnTo>
                    <a:pt x="1589" y="299"/>
                  </a:lnTo>
                  <a:lnTo>
                    <a:pt x="1742" y="173"/>
                  </a:lnTo>
                  <a:lnTo>
                    <a:pt x="1915" y="80"/>
                  </a:lnTo>
                  <a:lnTo>
                    <a:pt x="2108" y="20"/>
                  </a:lnTo>
                  <a:lnTo>
                    <a:pt x="2314"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4" name="Google Shape;134;p16"/>
            <p:cNvSpPr/>
            <p:nvPr/>
          </p:nvSpPr>
          <p:spPr>
            <a:xfrm>
              <a:off x="16463963" y="-10542588"/>
              <a:ext cx="8837612" cy="7496175"/>
            </a:xfrm>
            <a:custGeom>
              <a:avLst/>
              <a:gdLst/>
              <a:ahLst/>
              <a:cxnLst/>
              <a:rect l="l" t="t" r="r" b="b"/>
              <a:pathLst>
                <a:path w="5567" h="4722" extrusionOk="0">
                  <a:moveTo>
                    <a:pt x="2780" y="0"/>
                  </a:moveTo>
                  <a:lnTo>
                    <a:pt x="3006" y="20"/>
                  </a:lnTo>
                  <a:lnTo>
                    <a:pt x="3213" y="73"/>
                  </a:lnTo>
                  <a:lnTo>
                    <a:pt x="3406" y="167"/>
                  </a:lnTo>
                  <a:lnTo>
                    <a:pt x="3578" y="286"/>
                  </a:lnTo>
                  <a:lnTo>
                    <a:pt x="3725" y="439"/>
                  </a:lnTo>
                  <a:lnTo>
                    <a:pt x="3845" y="612"/>
                  </a:lnTo>
                  <a:lnTo>
                    <a:pt x="3938" y="798"/>
                  </a:lnTo>
                  <a:lnTo>
                    <a:pt x="3998" y="1011"/>
                  </a:lnTo>
                  <a:lnTo>
                    <a:pt x="4017" y="1231"/>
                  </a:lnTo>
                  <a:lnTo>
                    <a:pt x="3998" y="1430"/>
                  </a:lnTo>
                  <a:lnTo>
                    <a:pt x="3951" y="1623"/>
                  </a:lnTo>
                  <a:lnTo>
                    <a:pt x="3878" y="1796"/>
                  </a:lnTo>
                  <a:lnTo>
                    <a:pt x="3771" y="1956"/>
                  </a:lnTo>
                  <a:lnTo>
                    <a:pt x="3652" y="2102"/>
                  </a:lnTo>
                  <a:lnTo>
                    <a:pt x="3505" y="2228"/>
                  </a:lnTo>
                  <a:lnTo>
                    <a:pt x="3771" y="2308"/>
                  </a:lnTo>
                  <a:lnTo>
                    <a:pt x="4031" y="2408"/>
                  </a:lnTo>
                  <a:lnTo>
                    <a:pt x="4270" y="2528"/>
                  </a:lnTo>
                  <a:lnTo>
                    <a:pt x="4496" y="2661"/>
                  </a:lnTo>
                  <a:lnTo>
                    <a:pt x="4703" y="2814"/>
                  </a:lnTo>
                  <a:lnTo>
                    <a:pt x="4895" y="2987"/>
                  </a:lnTo>
                  <a:lnTo>
                    <a:pt x="5062" y="3173"/>
                  </a:lnTo>
                  <a:lnTo>
                    <a:pt x="5208" y="3379"/>
                  </a:lnTo>
                  <a:lnTo>
                    <a:pt x="5334" y="3598"/>
                  </a:lnTo>
                  <a:lnTo>
                    <a:pt x="5434" y="3838"/>
                  </a:lnTo>
                  <a:lnTo>
                    <a:pt x="5507" y="4097"/>
                  </a:lnTo>
                  <a:lnTo>
                    <a:pt x="5554" y="4370"/>
                  </a:lnTo>
                  <a:lnTo>
                    <a:pt x="5567" y="4656"/>
                  </a:lnTo>
                  <a:lnTo>
                    <a:pt x="5567" y="4689"/>
                  </a:lnTo>
                  <a:lnTo>
                    <a:pt x="5561" y="4722"/>
                  </a:lnTo>
                  <a:lnTo>
                    <a:pt x="0" y="4722"/>
                  </a:lnTo>
                  <a:lnTo>
                    <a:pt x="0" y="4689"/>
                  </a:lnTo>
                  <a:lnTo>
                    <a:pt x="0" y="4656"/>
                  </a:lnTo>
                  <a:lnTo>
                    <a:pt x="13" y="4370"/>
                  </a:lnTo>
                  <a:lnTo>
                    <a:pt x="60" y="4097"/>
                  </a:lnTo>
                  <a:lnTo>
                    <a:pt x="133" y="3838"/>
                  </a:lnTo>
                  <a:lnTo>
                    <a:pt x="233" y="3598"/>
                  </a:lnTo>
                  <a:lnTo>
                    <a:pt x="353" y="3379"/>
                  </a:lnTo>
                  <a:lnTo>
                    <a:pt x="506" y="3173"/>
                  </a:lnTo>
                  <a:lnTo>
                    <a:pt x="672" y="2987"/>
                  </a:lnTo>
                  <a:lnTo>
                    <a:pt x="865" y="2814"/>
                  </a:lnTo>
                  <a:lnTo>
                    <a:pt x="1071" y="2661"/>
                  </a:lnTo>
                  <a:lnTo>
                    <a:pt x="1297" y="2528"/>
                  </a:lnTo>
                  <a:lnTo>
                    <a:pt x="1536" y="2408"/>
                  </a:lnTo>
                  <a:lnTo>
                    <a:pt x="1789" y="2308"/>
                  </a:lnTo>
                  <a:lnTo>
                    <a:pt x="2062" y="2228"/>
                  </a:lnTo>
                  <a:lnTo>
                    <a:pt x="1916" y="2102"/>
                  </a:lnTo>
                  <a:lnTo>
                    <a:pt x="1789" y="1956"/>
                  </a:lnTo>
                  <a:lnTo>
                    <a:pt x="1689" y="1796"/>
                  </a:lnTo>
                  <a:lnTo>
                    <a:pt x="1616" y="1623"/>
                  </a:lnTo>
                  <a:lnTo>
                    <a:pt x="1570" y="1430"/>
                  </a:lnTo>
                  <a:lnTo>
                    <a:pt x="1550" y="1231"/>
                  </a:lnTo>
                  <a:lnTo>
                    <a:pt x="1570" y="1011"/>
                  </a:lnTo>
                  <a:lnTo>
                    <a:pt x="1630" y="798"/>
                  </a:lnTo>
                  <a:lnTo>
                    <a:pt x="1723" y="612"/>
                  </a:lnTo>
                  <a:lnTo>
                    <a:pt x="1842" y="439"/>
                  </a:lnTo>
                  <a:lnTo>
                    <a:pt x="1989" y="286"/>
                  </a:lnTo>
                  <a:lnTo>
                    <a:pt x="2162" y="167"/>
                  </a:lnTo>
                  <a:lnTo>
                    <a:pt x="2355" y="73"/>
                  </a:lnTo>
                  <a:lnTo>
                    <a:pt x="2561" y="20"/>
                  </a:lnTo>
                  <a:lnTo>
                    <a:pt x="2780"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35" name="Google Shape;135;p16"/>
          <p:cNvGrpSpPr/>
          <p:nvPr/>
        </p:nvGrpSpPr>
        <p:grpSpPr>
          <a:xfrm>
            <a:off x="3004946" y="3479453"/>
            <a:ext cx="510516" cy="474432"/>
            <a:chOff x="2745929" y="3208533"/>
            <a:chExt cx="1170200" cy="1087488"/>
          </a:xfrm>
        </p:grpSpPr>
        <p:grpSp>
          <p:nvGrpSpPr>
            <p:cNvPr id="136" name="Google Shape;136;p16"/>
            <p:cNvGrpSpPr/>
            <p:nvPr/>
          </p:nvGrpSpPr>
          <p:grpSpPr>
            <a:xfrm>
              <a:off x="2745929" y="3208533"/>
              <a:ext cx="1170200" cy="1087488"/>
              <a:chOff x="26484263" y="15241588"/>
              <a:chExt cx="9725025" cy="9037638"/>
            </a:xfrm>
          </p:grpSpPr>
          <p:sp>
            <p:nvSpPr>
              <p:cNvPr id="137" name="Google Shape;137;p16"/>
              <p:cNvSpPr/>
              <p:nvPr/>
            </p:nvSpPr>
            <p:spPr>
              <a:xfrm>
                <a:off x="26484263" y="19475450"/>
                <a:ext cx="5227637" cy="4803775"/>
              </a:xfrm>
              <a:custGeom>
                <a:avLst/>
                <a:gdLst/>
                <a:ahLst/>
                <a:cxnLst/>
                <a:rect l="l" t="t" r="r" b="b"/>
                <a:pathLst>
                  <a:path w="3293" h="3026" extrusionOk="0">
                    <a:moveTo>
                      <a:pt x="2481" y="0"/>
                    </a:moveTo>
                    <a:lnTo>
                      <a:pt x="2541" y="20"/>
                    </a:lnTo>
                    <a:lnTo>
                      <a:pt x="2594" y="60"/>
                    </a:lnTo>
                    <a:lnTo>
                      <a:pt x="3259" y="871"/>
                    </a:lnTo>
                    <a:lnTo>
                      <a:pt x="3293" y="931"/>
                    </a:lnTo>
                    <a:lnTo>
                      <a:pt x="3293" y="991"/>
                    </a:lnTo>
                    <a:lnTo>
                      <a:pt x="3279" y="1051"/>
                    </a:lnTo>
                    <a:lnTo>
                      <a:pt x="3239" y="1104"/>
                    </a:lnTo>
                    <a:lnTo>
                      <a:pt x="931" y="2986"/>
                    </a:lnTo>
                    <a:lnTo>
                      <a:pt x="878" y="3019"/>
                    </a:lnTo>
                    <a:lnTo>
                      <a:pt x="812" y="3026"/>
                    </a:lnTo>
                    <a:lnTo>
                      <a:pt x="752" y="3006"/>
                    </a:lnTo>
                    <a:lnTo>
                      <a:pt x="705" y="2966"/>
                    </a:lnTo>
                    <a:lnTo>
                      <a:pt x="40" y="2155"/>
                    </a:lnTo>
                    <a:lnTo>
                      <a:pt x="7" y="2095"/>
                    </a:lnTo>
                    <a:lnTo>
                      <a:pt x="0" y="2035"/>
                    </a:lnTo>
                    <a:lnTo>
                      <a:pt x="20" y="1975"/>
                    </a:lnTo>
                    <a:lnTo>
                      <a:pt x="60" y="1922"/>
                    </a:lnTo>
                    <a:lnTo>
                      <a:pt x="2361" y="40"/>
                    </a:lnTo>
                    <a:lnTo>
                      <a:pt x="2421" y="6"/>
                    </a:lnTo>
                    <a:lnTo>
                      <a:pt x="2481"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8" name="Google Shape;138;p16"/>
              <p:cNvSpPr/>
              <p:nvPr/>
            </p:nvSpPr>
            <p:spPr>
              <a:xfrm>
                <a:off x="29378275" y="15241588"/>
                <a:ext cx="6831012" cy="6819900"/>
              </a:xfrm>
              <a:custGeom>
                <a:avLst/>
                <a:gdLst/>
                <a:ahLst/>
                <a:cxnLst/>
                <a:rect l="l" t="t" r="r" b="b"/>
                <a:pathLst>
                  <a:path w="4303" h="4296" extrusionOk="0">
                    <a:moveTo>
                      <a:pt x="2155" y="0"/>
                    </a:moveTo>
                    <a:lnTo>
                      <a:pt x="2441" y="20"/>
                    </a:lnTo>
                    <a:lnTo>
                      <a:pt x="2727" y="73"/>
                    </a:lnTo>
                    <a:lnTo>
                      <a:pt x="2986" y="166"/>
                    </a:lnTo>
                    <a:lnTo>
                      <a:pt x="3239" y="292"/>
                    </a:lnTo>
                    <a:lnTo>
                      <a:pt x="3465" y="445"/>
                    </a:lnTo>
                    <a:lnTo>
                      <a:pt x="3671" y="632"/>
                    </a:lnTo>
                    <a:lnTo>
                      <a:pt x="3851" y="838"/>
                    </a:lnTo>
                    <a:lnTo>
                      <a:pt x="4011" y="1064"/>
                    </a:lnTo>
                    <a:lnTo>
                      <a:pt x="4130" y="1310"/>
                    </a:lnTo>
                    <a:lnTo>
                      <a:pt x="4223" y="1576"/>
                    </a:lnTo>
                    <a:lnTo>
                      <a:pt x="4283" y="1855"/>
                    </a:lnTo>
                    <a:lnTo>
                      <a:pt x="4303" y="2148"/>
                    </a:lnTo>
                    <a:lnTo>
                      <a:pt x="4283" y="2441"/>
                    </a:lnTo>
                    <a:lnTo>
                      <a:pt x="4223" y="2720"/>
                    </a:lnTo>
                    <a:lnTo>
                      <a:pt x="4130" y="2986"/>
                    </a:lnTo>
                    <a:lnTo>
                      <a:pt x="4011" y="3232"/>
                    </a:lnTo>
                    <a:lnTo>
                      <a:pt x="3851" y="3465"/>
                    </a:lnTo>
                    <a:lnTo>
                      <a:pt x="3671" y="3671"/>
                    </a:lnTo>
                    <a:lnTo>
                      <a:pt x="3465" y="3851"/>
                    </a:lnTo>
                    <a:lnTo>
                      <a:pt x="3239" y="4004"/>
                    </a:lnTo>
                    <a:lnTo>
                      <a:pt x="2986" y="4130"/>
                    </a:lnTo>
                    <a:lnTo>
                      <a:pt x="2727" y="4223"/>
                    </a:lnTo>
                    <a:lnTo>
                      <a:pt x="2441" y="4276"/>
                    </a:lnTo>
                    <a:lnTo>
                      <a:pt x="2155" y="4296"/>
                    </a:lnTo>
                    <a:lnTo>
                      <a:pt x="1862" y="4276"/>
                    </a:lnTo>
                    <a:lnTo>
                      <a:pt x="1583" y="4223"/>
                    </a:lnTo>
                    <a:lnTo>
                      <a:pt x="1317" y="4130"/>
                    </a:lnTo>
                    <a:lnTo>
                      <a:pt x="1064" y="4004"/>
                    </a:lnTo>
                    <a:lnTo>
                      <a:pt x="838" y="3851"/>
                    </a:lnTo>
                    <a:lnTo>
                      <a:pt x="632" y="3671"/>
                    </a:lnTo>
                    <a:lnTo>
                      <a:pt x="452" y="3465"/>
                    </a:lnTo>
                    <a:lnTo>
                      <a:pt x="299" y="3232"/>
                    </a:lnTo>
                    <a:lnTo>
                      <a:pt x="173" y="2986"/>
                    </a:lnTo>
                    <a:lnTo>
                      <a:pt x="80" y="2720"/>
                    </a:lnTo>
                    <a:lnTo>
                      <a:pt x="20" y="2441"/>
                    </a:lnTo>
                    <a:lnTo>
                      <a:pt x="0" y="2148"/>
                    </a:lnTo>
                    <a:lnTo>
                      <a:pt x="20" y="1855"/>
                    </a:lnTo>
                    <a:lnTo>
                      <a:pt x="80" y="1576"/>
                    </a:lnTo>
                    <a:lnTo>
                      <a:pt x="173" y="1310"/>
                    </a:lnTo>
                    <a:lnTo>
                      <a:pt x="299" y="1064"/>
                    </a:lnTo>
                    <a:lnTo>
                      <a:pt x="452" y="838"/>
                    </a:lnTo>
                    <a:lnTo>
                      <a:pt x="632" y="632"/>
                    </a:lnTo>
                    <a:lnTo>
                      <a:pt x="838" y="445"/>
                    </a:lnTo>
                    <a:lnTo>
                      <a:pt x="1064" y="292"/>
                    </a:lnTo>
                    <a:lnTo>
                      <a:pt x="1317" y="166"/>
                    </a:lnTo>
                    <a:lnTo>
                      <a:pt x="1583" y="73"/>
                    </a:lnTo>
                    <a:lnTo>
                      <a:pt x="1862" y="20"/>
                    </a:lnTo>
                    <a:lnTo>
                      <a:pt x="215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39" name="Google Shape;139;p16"/>
              <p:cNvSpPr/>
              <p:nvPr/>
            </p:nvSpPr>
            <p:spPr>
              <a:xfrm>
                <a:off x="30359350" y="16222663"/>
                <a:ext cx="4868862" cy="4857750"/>
              </a:xfrm>
              <a:custGeom>
                <a:avLst/>
                <a:gdLst/>
                <a:ahLst/>
                <a:cxnLst/>
                <a:rect l="l" t="t" r="r" b="b"/>
                <a:pathLst>
                  <a:path w="3067" h="3060" extrusionOk="0">
                    <a:moveTo>
                      <a:pt x="1537" y="0"/>
                    </a:moveTo>
                    <a:lnTo>
                      <a:pt x="1783" y="20"/>
                    </a:lnTo>
                    <a:lnTo>
                      <a:pt x="2016" y="80"/>
                    </a:lnTo>
                    <a:lnTo>
                      <a:pt x="2235" y="173"/>
                    </a:lnTo>
                    <a:lnTo>
                      <a:pt x="2441" y="293"/>
                    </a:lnTo>
                    <a:lnTo>
                      <a:pt x="2614" y="446"/>
                    </a:lnTo>
                    <a:lnTo>
                      <a:pt x="2767" y="626"/>
                    </a:lnTo>
                    <a:lnTo>
                      <a:pt x="2894" y="825"/>
                    </a:lnTo>
                    <a:lnTo>
                      <a:pt x="2987" y="1045"/>
                    </a:lnTo>
                    <a:lnTo>
                      <a:pt x="3047" y="1284"/>
                    </a:lnTo>
                    <a:lnTo>
                      <a:pt x="3067" y="1530"/>
                    </a:lnTo>
                    <a:lnTo>
                      <a:pt x="3047" y="1776"/>
                    </a:lnTo>
                    <a:lnTo>
                      <a:pt x="2987" y="2016"/>
                    </a:lnTo>
                    <a:lnTo>
                      <a:pt x="2894" y="2235"/>
                    </a:lnTo>
                    <a:lnTo>
                      <a:pt x="2767" y="2435"/>
                    </a:lnTo>
                    <a:lnTo>
                      <a:pt x="2614" y="2614"/>
                    </a:lnTo>
                    <a:lnTo>
                      <a:pt x="2441" y="2767"/>
                    </a:lnTo>
                    <a:lnTo>
                      <a:pt x="2235" y="2894"/>
                    </a:lnTo>
                    <a:lnTo>
                      <a:pt x="2016" y="2987"/>
                    </a:lnTo>
                    <a:lnTo>
                      <a:pt x="1783" y="3040"/>
                    </a:lnTo>
                    <a:lnTo>
                      <a:pt x="1537" y="3060"/>
                    </a:lnTo>
                    <a:lnTo>
                      <a:pt x="1284" y="3040"/>
                    </a:lnTo>
                    <a:lnTo>
                      <a:pt x="1051" y="2987"/>
                    </a:lnTo>
                    <a:lnTo>
                      <a:pt x="832" y="2894"/>
                    </a:lnTo>
                    <a:lnTo>
                      <a:pt x="632" y="2767"/>
                    </a:lnTo>
                    <a:lnTo>
                      <a:pt x="453" y="2614"/>
                    </a:lnTo>
                    <a:lnTo>
                      <a:pt x="300" y="2435"/>
                    </a:lnTo>
                    <a:lnTo>
                      <a:pt x="173" y="2235"/>
                    </a:lnTo>
                    <a:lnTo>
                      <a:pt x="80" y="2016"/>
                    </a:lnTo>
                    <a:lnTo>
                      <a:pt x="20" y="1776"/>
                    </a:lnTo>
                    <a:lnTo>
                      <a:pt x="0" y="1530"/>
                    </a:lnTo>
                    <a:lnTo>
                      <a:pt x="20" y="1284"/>
                    </a:lnTo>
                    <a:lnTo>
                      <a:pt x="80" y="1045"/>
                    </a:lnTo>
                    <a:lnTo>
                      <a:pt x="173" y="825"/>
                    </a:lnTo>
                    <a:lnTo>
                      <a:pt x="300" y="626"/>
                    </a:lnTo>
                    <a:lnTo>
                      <a:pt x="453" y="446"/>
                    </a:lnTo>
                    <a:lnTo>
                      <a:pt x="632" y="293"/>
                    </a:lnTo>
                    <a:lnTo>
                      <a:pt x="832" y="173"/>
                    </a:lnTo>
                    <a:lnTo>
                      <a:pt x="1051" y="80"/>
                    </a:lnTo>
                    <a:lnTo>
                      <a:pt x="1284" y="20"/>
                    </a:lnTo>
                    <a:lnTo>
                      <a:pt x="1537"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40" name="Google Shape;140;p16"/>
            <p:cNvGrpSpPr/>
            <p:nvPr/>
          </p:nvGrpSpPr>
          <p:grpSpPr>
            <a:xfrm>
              <a:off x="3323662" y="3437365"/>
              <a:ext cx="362965" cy="362965"/>
              <a:chOff x="4942284" y="2380951"/>
              <a:chExt cx="791943" cy="791943"/>
            </a:xfrm>
          </p:grpSpPr>
          <p:sp>
            <p:nvSpPr>
              <p:cNvPr id="141" name="Google Shape;141;p16"/>
              <p:cNvSpPr/>
              <p:nvPr/>
            </p:nvSpPr>
            <p:spPr>
              <a:xfrm>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42" name="Google Shape;142;p16"/>
              <p:cNvSpPr/>
              <p:nvPr/>
            </p:nvSpPr>
            <p:spPr>
              <a:xfrm rot="5400000">
                <a:off x="5230243" y="2380951"/>
                <a:ext cx="216024" cy="791943"/>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grpSp>
      <p:grpSp>
        <p:nvGrpSpPr>
          <p:cNvPr id="143" name="Google Shape;143;p16"/>
          <p:cNvGrpSpPr/>
          <p:nvPr/>
        </p:nvGrpSpPr>
        <p:grpSpPr>
          <a:xfrm>
            <a:off x="3004649" y="4382991"/>
            <a:ext cx="511110" cy="515038"/>
            <a:chOff x="2802244" y="4390077"/>
            <a:chExt cx="511110" cy="515038"/>
          </a:xfrm>
        </p:grpSpPr>
        <p:sp>
          <p:nvSpPr>
            <p:cNvPr id="144" name="Google Shape;144;p16"/>
            <p:cNvSpPr/>
            <p:nvPr/>
          </p:nvSpPr>
          <p:spPr>
            <a:xfrm>
              <a:off x="2802244" y="4437111"/>
              <a:ext cx="405782" cy="468003"/>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rgbClr val="3F3F3F"/>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sp>
          <p:nvSpPr>
            <p:cNvPr id="145" name="Google Shape;145;p16"/>
            <p:cNvSpPr/>
            <p:nvPr/>
          </p:nvSpPr>
          <p:spPr>
            <a:xfrm>
              <a:off x="2866790" y="4390077"/>
              <a:ext cx="446564" cy="515038"/>
            </a:xfrm>
            <a:custGeom>
              <a:avLst/>
              <a:gdLst/>
              <a:ahLst/>
              <a:cxnLst/>
              <a:rect l="l" t="t" r="r" b="b"/>
              <a:pathLst>
                <a:path w="5328" h="6145" extrusionOk="0">
                  <a:moveTo>
                    <a:pt x="2135" y="0"/>
                  </a:moveTo>
                  <a:lnTo>
                    <a:pt x="2261" y="20"/>
                  </a:lnTo>
                  <a:lnTo>
                    <a:pt x="2381" y="66"/>
                  </a:lnTo>
                  <a:lnTo>
                    <a:pt x="2481" y="140"/>
                  </a:lnTo>
                  <a:lnTo>
                    <a:pt x="2554" y="239"/>
                  </a:lnTo>
                  <a:lnTo>
                    <a:pt x="2600" y="359"/>
                  </a:lnTo>
                  <a:lnTo>
                    <a:pt x="2620" y="485"/>
                  </a:lnTo>
                  <a:lnTo>
                    <a:pt x="2620" y="1882"/>
                  </a:lnTo>
                  <a:lnTo>
                    <a:pt x="2634" y="1769"/>
                  </a:lnTo>
                  <a:lnTo>
                    <a:pt x="2680" y="1663"/>
                  </a:lnTo>
                  <a:lnTo>
                    <a:pt x="2753" y="1570"/>
                  </a:lnTo>
                  <a:lnTo>
                    <a:pt x="2840" y="1503"/>
                  </a:lnTo>
                  <a:lnTo>
                    <a:pt x="2946" y="1456"/>
                  </a:lnTo>
                  <a:lnTo>
                    <a:pt x="3059" y="1443"/>
                  </a:lnTo>
                  <a:lnTo>
                    <a:pt x="3086" y="1443"/>
                  </a:lnTo>
                  <a:lnTo>
                    <a:pt x="3206" y="1456"/>
                  </a:lnTo>
                  <a:lnTo>
                    <a:pt x="3312" y="1503"/>
                  </a:lnTo>
                  <a:lnTo>
                    <a:pt x="3399" y="1570"/>
                  </a:lnTo>
                  <a:lnTo>
                    <a:pt x="3465" y="1663"/>
                  </a:lnTo>
                  <a:lnTo>
                    <a:pt x="3512" y="1769"/>
                  </a:lnTo>
                  <a:lnTo>
                    <a:pt x="3532" y="1882"/>
                  </a:lnTo>
                  <a:lnTo>
                    <a:pt x="3532" y="2135"/>
                  </a:lnTo>
                  <a:lnTo>
                    <a:pt x="3545" y="2015"/>
                  </a:lnTo>
                  <a:lnTo>
                    <a:pt x="3592" y="1909"/>
                  </a:lnTo>
                  <a:lnTo>
                    <a:pt x="3658" y="1822"/>
                  </a:lnTo>
                  <a:lnTo>
                    <a:pt x="3744" y="1756"/>
                  </a:lnTo>
                  <a:lnTo>
                    <a:pt x="3851" y="1709"/>
                  </a:lnTo>
                  <a:lnTo>
                    <a:pt x="3971" y="1696"/>
                  </a:lnTo>
                  <a:lnTo>
                    <a:pt x="3997" y="1696"/>
                  </a:lnTo>
                  <a:lnTo>
                    <a:pt x="4110" y="1709"/>
                  </a:lnTo>
                  <a:lnTo>
                    <a:pt x="4217" y="1756"/>
                  </a:lnTo>
                  <a:lnTo>
                    <a:pt x="4310" y="1822"/>
                  </a:lnTo>
                  <a:lnTo>
                    <a:pt x="4376" y="1909"/>
                  </a:lnTo>
                  <a:lnTo>
                    <a:pt x="4423" y="2015"/>
                  </a:lnTo>
                  <a:lnTo>
                    <a:pt x="4436" y="2135"/>
                  </a:lnTo>
                  <a:lnTo>
                    <a:pt x="4436" y="2394"/>
                  </a:lnTo>
                  <a:lnTo>
                    <a:pt x="4483" y="2288"/>
                  </a:lnTo>
                  <a:lnTo>
                    <a:pt x="4549" y="2195"/>
                  </a:lnTo>
                  <a:lnTo>
                    <a:pt x="4636" y="2122"/>
                  </a:lnTo>
                  <a:lnTo>
                    <a:pt x="4742" y="2075"/>
                  </a:lnTo>
                  <a:lnTo>
                    <a:pt x="4862" y="2062"/>
                  </a:lnTo>
                  <a:lnTo>
                    <a:pt x="4889" y="2062"/>
                  </a:lnTo>
                  <a:lnTo>
                    <a:pt x="5002" y="2075"/>
                  </a:lnTo>
                  <a:lnTo>
                    <a:pt x="5108" y="2122"/>
                  </a:lnTo>
                  <a:lnTo>
                    <a:pt x="5201" y="2188"/>
                  </a:lnTo>
                  <a:lnTo>
                    <a:pt x="5268" y="2281"/>
                  </a:lnTo>
                  <a:lnTo>
                    <a:pt x="5314" y="2388"/>
                  </a:lnTo>
                  <a:lnTo>
                    <a:pt x="5328" y="2501"/>
                  </a:lnTo>
                  <a:lnTo>
                    <a:pt x="5328" y="3844"/>
                  </a:lnTo>
                  <a:lnTo>
                    <a:pt x="5328" y="3851"/>
                  </a:lnTo>
                  <a:lnTo>
                    <a:pt x="5328" y="3951"/>
                  </a:lnTo>
                  <a:lnTo>
                    <a:pt x="5321" y="4077"/>
                  </a:lnTo>
                  <a:lnTo>
                    <a:pt x="5314" y="4230"/>
                  </a:lnTo>
                  <a:lnTo>
                    <a:pt x="5308" y="4396"/>
                  </a:lnTo>
                  <a:lnTo>
                    <a:pt x="5288" y="4569"/>
                  </a:lnTo>
                  <a:lnTo>
                    <a:pt x="5274" y="4735"/>
                  </a:lnTo>
                  <a:lnTo>
                    <a:pt x="5248" y="4888"/>
                  </a:lnTo>
                  <a:lnTo>
                    <a:pt x="5214" y="5028"/>
                  </a:lnTo>
                  <a:lnTo>
                    <a:pt x="5175" y="5134"/>
                  </a:lnTo>
                  <a:lnTo>
                    <a:pt x="5101" y="5287"/>
                  </a:lnTo>
                  <a:lnTo>
                    <a:pt x="5015" y="5434"/>
                  </a:lnTo>
                  <a:lnTo>
                    <a:pt x="4928" y="5587"/>
                  </a:lnTo>
                  <a:lnTo>
                    <a:pt x="4842" y="5733"/>
                  </a:lnTo>
                  <a:lnTo>
                    <a:pt x="4775" y="5879"/>
                  </a:lnTo>
                  <a:lnTo>
                    <a:pt x="4729" y="6012"/>
                  </a:lnTo>
                  <a:lnTo>
                    <a:pt x="4709" y="6145"/>
                  </a:lnTo>
                  <a:lnTo>
                    <a:pt x="2474" y="6145"/>
                  </a:lnTo>
                  <a:lnTo>
                    <a:pt x="2474" y="6132"/>
                  </a:lnTo>
                  <a:lnTo>
                    <a:pt x="2467" y="6092"/>
                  </a:lnTo>
                  <a:lnTo>
                    <a:pt x="2454" y="6019"/>
                  </a:lnTo>
                  <a:lnTo>
                    <a:pt x="2434" y="5933"/>
                  </a:lnTo>
                  <a:lnTo>
                    <a:pt x="2401" y="5819"/>
                  </a:lnTo>
                  <a:lnTo>
                    <a:pt x="2354" y="5693"/>
                  </a:lnTo>
                  <a:lnTo>
                    <a:pt x="2301" y="5553"/>
                  </a:lnTo>
                  <a:lnTo>
                    <a:pt x="2228" y="5394"/>
                  </a:lnTo>
                  <a:lnTo>
                    <a:pt x="2135" y="5234"/>
                  </a:lnTo>
                  <a:lnTo>
                    <a:pt x="2022" y="5061"/>
                  </a:lnTo>
                  <a:lnTo>
                    <a:pt x="1889" y="4882"/>
                  </a:lnTo>
                  <a:lnTo>
                    <a:pt x="1736" y="4702"/>
                  </a:lnTo>
                  <a:lnTo>
                    <a:pt x="1556" y="4529"/>
                  </a:lnTo>
                  <a:lnTo>
                    <a:pt x="1343" y="4350"/>
                  </a:lnTo>
                  <a:lnTo>
                    <a:pt x="1104" y="4183"/>
                  </a:lnTo>
                  <a:lnTo>
                    <a:pt x="838" y="4024"/>
                  </a:lnTo>
                  <a:lnTo>
                    <a:pt x="538" y="3871"/>
                  </a:lnTo>
                  <a:lnTo>
                    <a:pt x="519" y="3864"/>
                  </a:lnTo>
                  <a:lnTo>
                    <a:pt x="479" y="3851"/>
                  </a:lnTo>
                  <a:lnTo>
                    <a:pt x="419" y="3818"/>
                  </a:lnTo>
                  <a:lnTo>
                    <a:pt x="339" y="3778"/>
                  </a:lnTo>
                  <a:lnTo>
                    <a:pt x="259" y="3724"/>
                  </a:lnTo>
                  <a:lnTo>
                    <a:pt x="179" y="3651"/>
                  </a:lnTo>
                  <a:lnTo>
                    <a:pt x="106" y="3571"/>
                  </a:lnTo>
                  <a:lnTo>
                    <a:pt x="46" y="3478"/>
                  </a:lnTo>
                  <a:lnTo>
                    <a:pt x="6" y="3372"/>
                  </a:lnTo>
                  <a:lnTo>
                    <a:pt x="0" y="3266"/>
                  </a:lnTo>
                  <a:lnTo>
                    <a:pt x="6" y="3166"/>
                  </a:lnTo>
                  <a:lnTo>
                    <a:pt x="40" y="3073"/>
                  </a:lnTo>
                  <a:lnTo>
                    <a:pt x="93" y="2993"/>
                  </a:lnTo>
                  <a:lnTo>
                    <a:pt x="166" y="2920"/>
                  </a:lnTo>
                  <a:lnTo>
                    <a:pt x="252" y="2866"/>
                  </a:lnTo>
                  <a:lnTo>
                    <a:pt x="359" y="2833"/>
                  </a:lnTo>
                  <a:lnTo>
                    <a:pt x="479" y="2827"/>
                  </a:lnTo>
                  <a:lnTo>
                    <a:pt x="618" y="2840"/>
                  </a:lnTo>
                  <a:lnTo>
                    <a:pt x="765" y="2893"/>
                  </a:lnTo>
                  <a:lnTo>
                    <a:pt x="931" y="2966"/>
                  </a:lnTo>
                  <a:lnTo>
                    <a:pt x="1084" y="3026"/>
                  </a:lnTo>
                  <a:lnTo>
                    <a:pt x="1230" y="3086"/>
                  </a:lnTo>
                  <a:lnTo>
                    <a:pt x="1350" y="3132"/>
                  </a:lnTo>
                  <a:lnTo>
                    <a:pt x="1456" y="3166"/>
                  </a:lnTo>
                  <a:lnTo>
                    <a:pt x="1543" y="3192"/>
                  </a:lnTo>
                  <a:lnTo>
                    <a:pt x="1609" y="3199"/>
                  </a:lnTo>
                  <a:lnTo>
                    <a:pt x="1649" y="3192"/>
                  </a:lnTo>
                  <a:lnTo>
                    <a:pt x="1656" y="3172"/>
                  </a:lnTo>
                  <a:lnTo>
                    <a:pt x="1656" y="3172"/>
                  </a:lnTo>
                  <a:lnTo>
                    <a:pt x="1649" y="3126"/>
                  </a:lnTo>
                  <a:lnTo>
                    <a:pt x="1649" y="3079"/>
                  </a:lnTo>
                  <a:lnTo>
                    <a:pt x="1649" y="485"/>
                  </a:lnTo>
                  <a:lnTo>
                    <a:pt x="1669" y="359"/>
                  </a:lnTo>
                  <a:lnTo>
                    <a:pt x="1716" y="239"/>
                  </a:lnTo>
                  <a:lnTo>
                    <a:pt x="1789" y="140"/>
                  </a:lnTo>
                  <a:lnTo>
                    <a:pt x="1889" y="66"/>
                  </a:lnTo>
                  <a:lnTo>
                    <a:pt x="2008" y="20"/>
                  </a:lnTo>
                  <a:lnTo>
                    <a:pt x="2135" y="0"/>
                  </a:lnTo>
                  <a:close/>
                </a:path>
              </a:pathLst>
            </a:custGeom>
            <a:solidFill>
              <a:schemeClr val="lt1"/>
            </a:solidFill>
            <a:ln>
              <a:noFill/>
            </a:ln>
          </p:spPr>
          <p:txBody>
            <a:bodyPr spcFirstLastPara="1" wrap="square" lIns="91425" tIns="45700" rIns="91425" bIns="45700" anchor="t" anchorCtr="0">
              <a:noAutofit/>
            </a:bodyPr>
            <a:lstStyle/>
            <a:p>
              <a:endParaRPr>
                <a:solidFill>
                  <a:schemeClr val="dk1"/>
                </a:solidFill>
                <a:latin typeface="Calibri"/>
                <a:ea typeface="Calibri"/>
                <a:cs typeface="Calibri"/>
                <a:sym typeface="Calibri"/>
              </a:endParaRPr>
            </a:p>
          </p:txBody>
        </p:sp>
      </p:grpSp>
      <p:grpSp>
        <p:nvGrpSpPr>
          <p:cNvPr id="146" name="Google Shape;146;p16"/>
          <p:cNvGrpSpPr/>
          <p:nvPr/>
        </p:nvGrpSpPr>
        <p:grpSpPr>
          <a:xfrm>
            <a:off x="3786082" y="1470805"/>
            <a:ext cx="2812146" cy="748329"/>
            <a:chOff x="2166793" y="1742858"/>
            <a:chExt cx="2311379" cy="748329"/>
          </a:xfrm>
        </p:grpSpPr>
        <p:sp>
          <p:nvSpPr>
            <p:cNvPr id="147" name="Google Shape;147;p16"/>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Employee is able to create a group name for a reservation.</a:t>
              </a:r>
              <a:r>
                <a:rPr lang="en-IN" sz="1200" dirty="0">
                  <a:solidFill>
                    <a:schemeClr val="lt1"/>
                  </a:solidFill>
                  <a:latin typeface="Arial"/>
                  <a:ea typeface="Arial"/>
                  <a:cs typeface="Arial"/>
                  <a:sym typeface="Arial"/>
                </a:rPr>
                <a:t> </a:t>
              </a:r>
              <a:endParaRPr dirty="0"/>
            </a:p>
          </p:txBody>
        </p:sp>
        <p:sp>
          <p:nvSpPr>
            <p:cNvPr id="148" name="Google Shape;148;p1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r>
                <a:rPr lang="en-IN" sz="1600" b="1" dirty="0">
                  <a:solidFill>
                    <a:srgbClr val="262626"/>
                  </a:solidFill>
                </a:rPr>
                <a:t>CREATE A GROUP</a:t>
              </a:r>
              <a:endParaRPr sz="1600" b="1" dirty="0">
                <a:solidFill>
                  <a:srgbClr val="262626"/>
                </a:solidFill>
                <a:latin typeface="Calibri"/>
                <a:ea typeface="Calibri"/>
                <a:cs typeface="Calibri"/>
                <a:sym typeface="Calibri"/>
              </a:endParaRPr>
            </a:p>
          </p:txBody>
        </p:sp>
      </p:grpSp>
      <p:grpSp>
        <p:nvGrpSpPr>
          <p:cNvPr id="149" name="Google Shape;149;p16"/>
          <p:cNvGrpSpPr/>
          <p:nvPr/>
        </p:nvGrpSpPr>
        <p:grpSpPr>
          <a:xfrm>
            <a:off x="3554981" y="2399720"/>
            <a:ext cx="3283868" cy="769231"/>
            <a:chOff x="1976845" y="1742858"/>
            <a:chExt cx="2699100" cy="769231"/>
          </a:xfrm>
        </p:grpSpPr>
        <p:sp>
          <p:nvSpPr>
            <p:cNvPr id="150" name="Google Shape;150;p16"/>
            <p:cNvSpPr/>
            <p:nvPr/>
          </p:nvSpPr>
          <p:spPr>
            <a:xfrm>
              <a:off x="1976845" y="2050389"/>
              <a:ext cx="2699100" cy="461700"/>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Employee will be able to create a group account and add a group of clients at once.</a:t>
              </a:r>
              <a:endParaRPr dirty="0"/>
            </a:p>
          </p:txBody>
        </p:sp>
        <p:sp>
          <p:nvSpPr>
            <p:cNvPr id="151" name="Google Shape;151;p16"/>
            <p:cNvSpPr txBox="1"/>
            <p:nvPr/>
          </p:nvSpPr>
          <p:spPr>
            <a:xfrm>
              <a:off x="2166794" y="1742858"/>
              <a:ext cx="2311500" cy="338700"/>
            </a:xfrm>
            <a:prstGeom prst="rect">
              <a:avLst/>
            </a:prstGeom>
            <a:noFill/>
            <a:ln>
              <a:noFill/>
            </a:ln>
          </p:spPr>
          <p:txBody>
            <a:bodyPr spcFirstLastPara="1" wrap="square" lIns="91425" tIns="45700" rIns="91425" bIns="45700" anchor="t" anchorCtr="0">
              <a:noAutofit/>
            </a:bodyPr>
            <a:lstStyle/>
            <a:p>
              <a:pPr algn="ctr"/>
              <a:r>
                <a:rPr lang="en-IN" sz="1600" b="1">
                  <a:solidFill>
                    <a:srgbClr val="262626"/>
                  </a:solidFill>
                </a:rPr>
                <a:t>GROUP SCHEDULING</a:t>
              </a:r>
              <a:endParaRPr sz="1600" b="1">
                <a:solidFill>
                  <a:srgbClr val="262626"/>
                </a:solidFill>
                <a:latin typeface="Calibri"/>
                <a:ea typeface="Calibri"/>
                <a:cs typeface="Calibri"/>
                <a:sym typeface="Calibri"/>
              </a:endParaRPr>
            </a:p>
          </p:txBody>
        </p:sp>
      </p:grpSp>
      <p:grpSp>
        <p:nvGrpSpPr>
          <p:cNvPr id="152" name="Google Shape;152;p16"/>
          <p:cNvGrpSpPr/>
          <p:nvPr/>
        </p:nvGrpSpPr>
        <p:grpSpPr>
          <a:xfrm>
            <a:off x="3314278" y="3385066"/>
            <a:ext cx="3884802" cy="677398"/>
            <a:chOff x="1793719" y="1813789"/>
            <a:chExt cx="2811000" cy="677398"/>
          </a:xfrm>
        </p:grpSpPr>
        <p:sp>
          <p:nvSpPr>
            <p:cNvPr id="153" name="Google Shape;153;p16"/>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Employee will be able to register an individual under a distinct group name.</a:t>
              </a:r>
              <a:endParaRPr dirty="0"/>
            </a:p>
          </p:txBody>
        </p:sp>
        <p:sp>
          <p:nvSpPr>
            <p:cNvPr id="154" name="Google Shape;154;p16"/>
            <p:cNvSpPr txBox="1"/>
            <p:nvPr/>
          </p:nvSpPr>
          <p:spPr>
            <a:xfrm>
              <a:off x="1793719" y="1813789"/>
              <a:ext cx="2811000" cy="461700"/>
            </a:xfrm>
            <a:prstGeom prst="rect">
              <a:avLst/>
            </a:prstGeom>
            <a:noFill/>
            <a:ln>
              <a:noFill/>
            </a:ln>
          </p:spPr>
          <p:txBody>
            <a:bodyPr spcFirstLastPara="1" wrap="square" lIns="91425" tIns="45700" rIns="91425" bIns="45700" anchor="t" anchorCtr="0">
              <a:noAutofit/>
            </a:bodyPr>
            <a:lstStyle/>
            <a:p>
              <a:pPr algn="ctr"/>
              <a:r>
                <a:rPr lang="en-IN" sz="1600" b="1">
                  <a:solidFill>
                    <a:srgbClr val="262626"/>
                  </a:solidFill>
                </a:rPr>
                <a:t>ADD NEW GROUP MEMBERSHIPS</a:t>
              </a:r>
              <a:endParaRPr sz="1600" b="1">
                <a:solidFill>
                  <a:srgbClr val="262626"/>
                </a:solidFill>
                <a:latin typeface="Calibri"/>
                <a:ea typeface="Calibri"/>
                <a:cs typeface="Calibri"/>
                <a:sym typeface="Calibri"/>
              </a:endParaRPr>
            </a:p>
          </p:txBody>
        </p:sp>
      </p:grpSp>
      <p:grpSp>
        <p:nvGrpSpPr>
          <p:cNvPr id="155" name="Google Shape;155;p16"/>
          <p:cNvGrpSpPr/>
          <p:nvPr/>
        </p:nvGrpSpPr>
        <p:grpSpPr>
          <a:xfrm>
            <a:off x="3786082" y="4257548"/>
            <a:ext cx="2812146" cy="748329"/>
            <a:chOff x="2166793" y="1742858"/>
            <a:chExt cx="2311379" cy="748329"/>
          </a:xfrm>
        </p:grpSpPr>
        <p:sp>
          <p:nvSpPr>
            <p:cNvPr id="156" name="Google Shape;156;p16"/>
            <p:cNvSpPr/>
            <p:nvPr/>
          </p:nvSpPr>
          <p:spPr>
            <a:xfrm>
              <a:off x="2166793" y="2029522"/>
              <a:ext cx="2311378" cy="461665"/>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latin typeface="Arial"/>
                  <a:ea typeface="Arial"/>
                  <a:cs typeface="Arial"/>
                  <a:sym typeface="Arial"/>
                </a:rPr>
                <a:t>Th</a:t>
              </a:r>
              <a:r>
                <a:rPr lang="en-IN" sz="1200" dirty="0">
                  <a:solidFill>
                    <a:schemeClr val="lt1"/>
                  </a:solidFill>
                </a:rPr>
                <a:t>e employee will be able to print the group bill.</a:t>
              </a:r>
              <a:r>
                <a:rPr lang="en-IN" sz="1200" dirty="0">
                  <a:solidFill>
                    <a:schemeClr val="lt1"/>
                  </a:solidFill>
                  <a:latin typeface="Arial"/>
                  <a:ea typeface="Arial"/>
                  <a:cs typeface="Arial"/>
                  <a:sym typeface="Arial"/>
                </a:rPr>
                <a:t> </a:t>
              </a:r>
              <a:endParaRPr dirty="0"/>
            </a:p>
          </p:txBody>
        </p:sp>
        <p:sp>
          <p:nvSpPr>
            <p:cNvPr id="157" name="Google Shape;157;p1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a:solidFill>
                    <a:srgbClr val="262626"/>
                  </a:solidFill>
                </a:rPr>
                <a:t>PRINT GROUP BILL</a:t>
              </a:r>
              <a:endParaRPr sz="1600" b="1">
                <a:solidFill>
                  <a:srgbClr val="262626"/>
                </a:solidFill>
                <a:latin typeface="Calibri"/>
                <a:ea typeface="Calibri"/>
                <a:cs typeface="Calibri"/>
                <a:sym typeface="Calibri"/>
              </a:endParaRPr>
            </a:p>
          </p:txBody>
        </p:sp>
      </p:grpSp>
      <p:grpSp>
        <p:nvGrpSpPr>
          <p:cNvPr id="158" name="Google Shape;158;p16"/>
          <p:cNvGrpSpPr/>
          <p:nvPr/>
        </p:nvGrpSpPr>
        <p:grpSpPr>
          <a:xfrm>
            <a:off x="3515670" y="5171948"/>
            <a:ext cx="3484250" cy="748353"/>
            <a:chOff x="1944534" y="1742858"/>
            <a:chExt cx="2863800" cy="748353"/>
          </a:xfrm>
        </p:grpSpPr>
        <p:sp>
          <p:nvSpPr>
            <p:cNvPr id="159" name="Google Shape;159;p16"/>
            <p:cNvSpPr/>
            <p:nvPr/>
          </p:nvSpPr>
          <p:spPr>
            <a:xfrm>
              <a:off x="1944534" y="2029511"/>
              <a:ext cx="2863800" cy="461700"/>
            </a:xfrm>
            <a:prstGeom prst="rect">
              <a:avLst/>
            </a:prstGeom>
            <a:noFill/>
            <a:ln>
              <a:noFill/>
            </a:ln>
          </p:spPr>
          <p:txBody>
            <a:bodyPr spcFirstLastPara="1" wrap="square" lIns="91425" tIns="45700" rIns="91425" bIns="45700" anchor="t" anchorCtr="0">
              <a:noAutofit/>
            </a:bodyPr>
            <a:lstStyle/>
            <a:p>
              <a:pPr algn="ctr"/>
              <a:r>
                <a:rPr lang="en-IN" sz="1200" dirty="0">
                  <a:solidFill>
                    <a:schemeClr val="lt1"/>
                  </a:solidFill>
                </a:rPr>
                <a:t>Administrator will be able to print a weekly audit sheet and show cancellations and reservations.</a:t>
              </a:r>
              <a:endParaRPr dirty="0"/>
            </a:p>
          </p:txBody>
        </p:sp>
        <p:sp>
          <p:nvSpPr>
            <p:cNvPr id="160" name="Google Shape;160;p16"/>
            <p:cNvSpPr txBox="1"/>
            <p:nvPr/>
          </p:nvSpPr>
          <p:spPr>
            <a:xfrm>
              <a:off x="2166794" y="1742858"/>
              <a:ext cx="2311378" cy="338554"/>
            </a:xfrm>
            <a:prstGeom prst="rect">
              <a:avLst/>
            </a:prstGeom>
            <a:noFill/>
            <a:ln>
              <a:noFill/>
            </a:ln>
          </p:spPr>
          <p:txBody>
            <a:bodyPr spcFirstLastPara="1" wrap="square" lIns="91425" tIns="45700" rIns="91425" bIns="45700" anchor="t" anchorCtr="0">
              <a:noAutofit/>
            </a:bodyPr>
            <a:lstStyle/>
            <a:p>
              <a:pPr algn="ctr"/>
              <a:r>
                <a:rPr lang="en-IN" sz="1600" b="1">
                  <a:solidFill>
                    <a:srgbClr val="262626"/>
                  </a:solidFill>
                </a:rPr>
                <a:t>PRINT WEEKLY AUDIT</a:t>
              </a:r>
              <a:endParaRPr sz="1600" b="1">
                <a:solidFill>
                  <a:srgbClr val="262626"/>
                </a:solidFill>
                <a:latin typeface="Calibri"/>
                <a:ea typeface="Calibri"/>
                <a:cs typeface="Calibri"/>
                <a:sym typeface="Calibri"/>
              </a:endParaRPr>
            </a:p>
          </p:txBody>
        </p:sp>
      </p:grpSp>
    </p:spTree>
    <p:extLst>
      <p:ext uri="{BB962C8B-B14F-4D97-AF65-F5344CB8AC3E}">
        <p14:creationId xmlns:p14="http://schemas.microsoft.com/office/powerpoint/2010/main" val="3741404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91928" y="67059"/>
            <a:ext cx="10512862" cy="1325563"/>
          </a:xfrm>
        </p:spPr>
        <p:txBody>
          <a:bodyPr/>
          <a:lstStyle/>
          <a:p>
            <a:r>
              <a:rPr lang="en-US" dirty="0"/>
              <a:t>Big Board</a:t>
            </a:r>
          </a:p>
        </p:txBody>
      </p:sp>
      <p:grpSp>
        <p:nvGrpSpPr>
          <p:cNvPr id="42" name="Group 41"/>
          <p:cNvGrpSpPr/>
          <p:nvPr/>
        </p:nvGrpSpPr>
        <p:grpSpPr>
          <a:xfrm>
            <a:off x="766993" y="1123039"/>
            <a:ext cx="3375255" cy="3740225"/>
            <a:chOff x="8117207" y="1112615"/>
            <a:chExt cx="3375255" cy="3682401"/>
          </a:xfrm>
          <a:effectLst>
            <a:outerShdw dist="177800" dir="5400000" algn="tr" rotWithShape="0">
              <a:prstClr val="black">
                <a:alpha val="10000"/>
              </a:prstClr>
            </a:outerShdw>
          </a:effectLst>
        </p:grpSpPr>
        <p:sp>
          <p:nvSpPr>
            <p:cNvPr id="10" name="Rectangle 9"/>
            <p:cNvSpPr/>
            <p:nvPr/>
          </p:nvSpPr>
          <p:spPr>
            <a:xfrm>
              <a:off x="8142142" y="1143000"/>
              <a:ext cx="3340904" cy="36520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51558" y="1135558"/>
              <a:ext cx="3340904" cy="77841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8117207" y="1112615"/>
              <a:ext cx="184731" cy="757545"/>
            </a:xfrm>
            <a:prstGeom prst="rect">
              <a:avLst/>
            </a:prstGeom>
            <a:noFill/>
          </p:spPr>
          <p:txBody>
            <a:bodyPr wrap="none" rtlCol="0">
              <a:spAutoFit/>
            </a:bodyPr>
            <a:lstStyle/>
            <a:p>
              <a:endParaRPr lang="en-US" sz="4400" dirty="0">
                <a:solidFill>
                  <a:schemeClr val="bg1"/>
                </a:solidFill>
                <a:latin typeface="Arial" pitchFamily="34" charset="0"/>
                <a:cs typeface="Arial" pitchFamily="34" charset="0"/>
              </a:endParaRPr>
            </a:p>
          </p:txBody>
        </p:sp>
        <p:sp>
          <p:nvSpPr>
            <p:cNvPr id="31" name="TextBox 30"/>
            <p:cNvSpPr txBox="1"/>
            <p:nvPr/>
          </p:nvSpPr>
          <p:spPr>
            <a:xfrm>
              <a:off x="8526610" y="1828800"/>
              <a:ext cx="2590800" cy="1727204"/>
            </a:xfrm>
            <a:prstGeom prst="rect">
              <a:avLst/>
            </a:prstGeom>
            <a:noFill/>
          </p:spPr>
          <p:txBody>
            <a:bodyPr wrap="square" rtlCol="0">
              <a:spAutoFit/>
            </a:bodyPr>
            <a:lstStyle/>
            <a:p>
              <a:pPr lvl="0"/>
              <a:r>
                <a:rPr lang="en-US" sz="1800" dirty="0">
                  <a:solidFill>
                    <a:schemeClr val="bg1"/>
                  </a:solidFill>
                  <a:latin typeface="Arial" pitchFamily="34" charset="0"/>
                  <a:cs typeface="Arial" pitchFamily="34" charset="0"/>
                </a:rPr>
                <a:t>We fixed the bugs </a:t>
              </a:r>
              <a:r>
                <a:rPr lang="en-US" dirty="0">
                  <a:solidFill>
                    <a:schemeClr val="bg1"/>
                  </a:solidFill>
                  <a:latin typeface="Arial" pitchFamily="34" charset="0"/>
                  <a:cs typeface="Arial" pitchFamily="34" charset="0"/>
                </a:rPr>
                <a:t>of the last user stories and met with the client to confirm the user stories for the added functionalities.</a:t>
              </a:r>
              <a:endParaRPr lang="en-US" sz="1800" dirty="0">
                <a:solidFill>
                  <a:schemeClr val="bg1"/>
                </a:solidFill>
                <a:latin typeface="Arial" pitchFamily="34" charset="0"/>
                <a:cs typeface="Arial" pitchFamily="34" charset="0"/>
              </a:endParaRPr>
            </a:p>
          </p:txBody>
        </p:sp>
        <p:sp>
          <p:nvSpPr>
            <p:cNvPr id="37" name="TextBox 36"/>
            <p:cNvSpPr txBox="1"/>
            <p:nvPr/>
          </p:nvSpPr>
          <p:spPr>
            <a:xfrm>
              <a:off x="8333374" y="1288938"/>
              <a:ext cx="1595309" cy="393924"/>
            </a:xfrm>
            <a:prstGeom prst="rect">
              <a:avLst/>
            </a:prstGeom>
            <a:noFill/>
          </p:spPr>
          <p:txBody>
            <a:bodyPr wrap="none" rtlCol="0">
              <a:spAutoFit/>
            </a:bodyPr>
            <a:lstStyle/>
            <a:p>
              <a:r>
                <a:rPr lang="en-US" sz="2000" dirty="0">
                  <a:solidFill>
                    <a:schemeClr val="bg1"/>
                  </a:solidFill>
                  <a:latin typeface="Arial" pitchFamily="34" charset="0"/>
                  <a:cs typeface="Arial" pitchFamily="34" charset="0"/>
                </a:rPr>
                <a:t>User Stories</a:t>
              </a:r>
            </a:p>
          </p:txBody>
        </p:sp>
      </p:grpSp>
      <p:grpSp>
        <p:nvGrpSpPr>
          <p:cNvPr id="41" name="Group 40"/>
          <p:cNvGrpSpPr/>
          <p:nvPr/>
        </p:nvGrpSpPr>
        <p:grpSpPr>
          <a:xfrm>
            <a:off x="4462337" y="1126585"/>
            <a:ext cx="4174811" cy="5398317"/>
            <a:chOff x="4462337" y="1126585"/>
            <a:chExt cx="4174811" cy="5398317"/>
          </a:xfrm>
          <a:effectLst>
            <a:outerShdw dist="177800" dir="5400000" algn="tr" rotWithShape="0">
              <a:prstClr val="black">
                <a:alpha val="10000"/>
              </a:prstClr>
            </a:outerShdw>
          </a:effectLst>
        </p:grpSpPr>
        <p:sp>
          <p:nvSpPr>
            <p:cNvPr id="8" name="Rectangle 7"/>
            <p:cNvSpPr/>
            <p:nvPr/>
          </p:nvSpPr>
          <p:spPr>
            <a:xfrm>
              <a:off x="4462337" y="1143000"/>
              <a:ext cx="3340904" cy="53819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62337" y="1126585"/>
              <a:ext cx="3340904" cy="77841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6200000">
              <a:off x="7882890" y="1089782"/>
              <a:ext cx="594118" cy="914398"/>
            </a:xfrm>
            <a:prstGeom prst="downArrow">
              <a:avLst>
                <a:gd name="adj1" fmla="val 50000"/>
                <a:gd name="adj2"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468838" y="1128932"/>
              <a:ext cx="184731" cy="769441"/>
            </a:xfrm>
            <a:prstGeom prst="rect">
              <a:avLst/>
            </a:prstGeom>
            <a:noFill/>
          </p:spPr>
          <p:txBody>
            <a:bodyPr wrap="none" rtlCol="0">
              <a:spAutoFit/>
            </a:bodyPr>
            <a:lstStyle/>
            <a:p>
              <a:endParaRPr lang="en-US" sz="4400" dirty="0">
                <a:solidFill>
                  <a:schemeClr val="bg1"/>
                </a:solidFill>
                <a:latin typeface="Arial" pitchFamily="34" charset="0"/>
                <a:cs typeface="Arial" pitchFamily="34" charset="0"/>
              </a:endParaRPr>
            </a:p>
          </p:txBody>
        </p:sp>
        <p:sp>
          <p:nvSpPr>
            <p:cNvPr id="30" name="TextBox 29"/>
            <p:cNvSpPr txBox="1"/>
            <p:nvPr/>
          </p:nvSpPr>
          <p:spPr>
            <a:xfrm>
              <a:off x="4822874" y="2085536"/>
              <a:ext cx="2590800" cy="2308324"/>
            </a:xfrm>
            <a:prstGeom prst="rect">
              <a:avLst/>
            </a:prstGeom>
            <a:noFill/>
          </p:spPr>
          <p:txBody>
            <a:bodyPr wrap="square" rtlCol="0">
              <a:spAutoFit/>
            </a:bodyPr>
            <a:lstStyle/>
            <a:p>
              <a:pPr lvl="0"/>
              <a:r>
                <a:rPr lang="en-US" kern="0" dirty="0">
                  <a:solidFill>
                    <a:schemeClr val="bg1"/>
                  </a:solidFill>
                  <a:latin typeface="Arial" pitchFamily="34" charset="0"/>
                  <a:cs typeface="Arial" pitchFamily="34" charset="0"/>
                </a:rPr>
                <a:t>We kept track of our work with and excel sheet where we could list the tasks that needed to be completed and assigned them user story points.</a:t>
              </a:r>
              <a:endParaRPr lang="en-US" sz="1800" kern="0" dirty="0">
                <a:solidFill>
                  <a:schemeClr val="bg1"/>
                </a:solidFill>
                <a:latin typeface="Arial" pitchFamily="34" charset="0"/>
                <a:cs typeface="Arial" pitchFamily="34" charset="0"/>
              </a:endParaRPr>
            </a:p>
          </p:txBody>
        </p:sp>
        <p:sp>
          <p:nvSpPr>
            <p:cNvPr id="35" name="TextBox 34"/>
            <p:cNvSpPr txBox="1"/>
            <p:nvPr/>
          </p:nvSpPr>
          <p:spPr>
            <a:xfrm>
              <a:off x="4863996" y="1249922"/>
              <a:ext cx="1494320" cy="400110"/>
            </a:xfrm>
            <a:prstGeom prst="rect">
              <a:avLst/>
            </a:prstGeom>
            <a:noFill/>
          </p:spPr>
          <p:txBody>
            <a:bodyPr wrap="none" rtlCol="0">
              <a:spAutoFit/>
            </a:bodyPr>
            <a:lstStyle/>
            <a:p>
              <a:r>
                <a:rPr lang="en-US" sz="2000" dirty="0">
                  <a:solidFill>
                    <a:schemeClr val="bg1"/>
                  </a:solidFill>
                  <a:latin typeface="Arial" pitchFamily="34" charset="0"/>
                  <a:cs typeface="Arial" pitchFamily="34" charset="0"/>
                </a:rPr>
                <a:t>In Progress</a:t>
              </a:r>
            </a:p>
          </p:txBody>
        </p:sp>
      </p:grpSp>
      <p:grpSp>
        <p:nvGrpSpPr>
          <p:cNvPr id="40" name="Group 39"/>
          <p:cNvGrpSpPr/>
          <p:nvPr/>
        </p:nvGrpSpPr>
        <p:grpSpPr>
          <a:xfrm>
            <a:off x="791928" y="4874214"/>
            <a:ext cx="3340904" cy="1600201"/>
            <a:chOff x="4462337" y="4572000"/>
            <a:chExt cx="3340904" cy="1600201"/>
          </a:xfrm>
          <a:effectLst>
            <a:outerShdw dist="177800" dir="5400000" algn="tr" rotWithShape="0">
              <a:prstClr val="black">
                <a:alpha val="10000"/>
              </a:prstClr>
            </a:outerShdw>
          </a:effectLst>
        </p:grpSpPr>
        <p:sp>
          <p:nvSpPr>
            <p:cNvPr id="9" name="Rectangle 8"/>
            <p:cNvSpPr/>
            <p:nvPr/>
          </p:nvSpPr>
          <p:spPr>
            <a:xfrm>
              <a:off x="4462337" y="4572001"/>
              <a:ext cx="3340904"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462337" y="4573170"/>
              <a:ext cx="3340904" cy="7784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468838" y="4572000"/>
              <a:ext cx="184731" cy="769441"/>
            </a:xfrm>
            <a:prstGeom prst="rect">
              <a:avLst/>
            </a:prstGeom>
            <a:noFill/>
          </p:spPr>
          <p:txBody>
            <a:bodyPr wrap="none" rtlCol="0">
              <a:spAutoFit/>
            </a:bodyPr>
            <a:lstStyle/>
            <a:p>
              <a:endParaRPr lang="en-US" sz="4400" dirty="0">
                <a:solidFill>
                  <a:schemeClr val="bg1"/>
                </a:solidFill>
                <a:latin typeface="Arial" pitchFamily="34" charset="0"/>
                <a:cs typeface="Arial" pitchFamily="34" charset="0"/>
              </a:endParaRPr>
            </a:p>
          </p:txBody>
        </p:sp>
        <p:sp>
          <p:nvSpPr>
            <p:cNvPr id="32" name="TextBox 31"/>
            <p:cNvSpPr txBox="1"/>
            <p:nvPr/>
          </p:nvSpPr>
          <p:spPr>
            <a:xfrm>
              <a:off x="5027612" y="5542671"/>
              <a:ext cx="2590800" cy="369332"/>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 </a:t>
              </a:r>
            </a:p>
          </p:txBody>
        </p:sp>
        <p:sp>
          <p:nvSpPr>
            <p:cNvPr id="36" name="TextBox 35"/>
            <p:cNvSpPr txBox="1"/>
            <p:nvPr/>
          </p:nvSpPr>
          <p:spPr>
            <a:xfrm>
              <a:off x="4686228" y="4748159"/>
              <a:ext cx="2148986" cy="400110"/>
            </a:xfrm>
            <a:prstGeom prst="rect">
              <a:avLst/>
            </a:prstGeom>
            <a:noFill/>
          </p:spPr>
          <p:txBody>
            <a:bodyPr wrap="none" rtlCol="0">
              <a:spAutoFit/>
            </a:bodyPr>
            <a:lstStyle/>
            <a:p>
              <a:r>
                <a:rPr lang="en-US" sz="2000" dirty="0">
                  <a:solidFill>
                    <a:schemeClr val="bg1"/>
                  </a:solidFill>
                  <a:latin typeface="Arial" pitchFamily="34" charset="0"/>
                  <a:cs typeface="Arial" pitchFamily="34" charset="0"/>
                </a:rPr>
                <a:t>Unplanned Tasks</a:t>
              </a:r>
            </a:p>
          </p:txBody>
        </p:sp>
      </p:grpSp>
      <p:grpSp>
        <p:nvGrpSpPr>
          <p:cNvPr id="39" name="Group 38"/>
          <p:cNvGrpSpPr/>
          <p:nvPr/>
        </p:nvGrpSpPr>
        <p:grpSpPr>
          <a:xfrm>
            <a:off x="8611615" y="3005320"/>
            <a:ext cx="3340904" cy="1919797"/>
            <a:chOff x="759238" y="3822891"/>
            <a:chExt cx="3340904" cy="1919797"/>
          </a:xfrm>
          <a:effectLst>
            <a:outerShdw dist="177800" dir="5400000" algn="tr" rotWithShape="0">
              <a:prstClr val="black">
                <a:alpha val="10000"/>
              </a:prstClr>
            </a:outerShdw>
          </a:effectLst>
        </p:grpSpPr>
        <p:sp>
          <p:nvSpPr>
            <p:cNvPr id="5" name="Rectangle 4"/>
            <p:cNvSpPr/>
            <p:nvPr/>
          </p:nvSpPr>
          <p:spPr>
            <a:xfrm>
              <a:off x="759238" y="3824395"/>
              <a:ext cx="3340904" cy="19182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59238" y="3822891"/>
              <a:ext cx="3340904" cy="7784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802616" y="3826412"/>
              <a:ext cx="184731" cy="769441"/>
            </a:xfrm>
            <a:prstGeom prst="rect">
              <a:avLst/>
            </a:prstGeom>
            <a:noFill/>
          </p:spPr>
          <p:txBody>
            <a:bodyPr wrap="none" rtlCol="0">
              <a:spAutoFit/>
            </a:bodyPr>
            <a:lstStyle/>
            <a:p>
              <a:endParaRPr lang="en-US" sz="4400" dirty="0">
                <a:solidFill>
                  <a:schemeClr val="bg1"/>
                </a:solidFill>
                <a:latin typeface="Arial" pitchFamily="34" charset="0"/>
                <a:cs typeface="Arial" pitchFamily="34" charset="0"/>
              </a:endParaRPr>
            </a:p>
          </p:txBody>
        </p:sp>
        <p:sp>
          <p:nvSpPr>
            <p:cNvPr id="29" name="TextBox 28"/>
            <p:cNvSpPr txBox="1"/>
            <p:nvPr/>
          </p:nvSpPr>
          <p:spPr>
            <a:xfrm>
              <a:off x="1141412" y="4819358"/>
              <a:ext cx="2590800" cy="369332"/>
            </a:xfrm>
            <a:prstGeom prst="rect">
              <a:avLst/>
            </a:prstGeom>
            <a:noFill/>
          </p:spPr>
          <p:txBody>
            <a:bodyPr wrap="square" rtlCol="0">
              <a:spAutoFit/>
            </a:bodyPr>
            <a:lstStyle/>
            <a:p>
              <a:pPr lvl="0"/>
              <a:endParaRPr lang="en-US" sz="1800" dirty="0">
                <a:solidFill>
                  <a:schemeClr val="bg1"/>
                </a:solidFill>
                <a:latin typeface="Arial" pitchFamily="34" charset="0"/>
                <a:cs typeface="Arial" pitchFamily="34" charset="0"/>
              </a:endParaRPr>
            </a:p>
          </p:txBody>
        </p:sp>
        <p:sp>
          <p:nvSpPr>
            <p:cNvPr id="34" name="TextBox 33"/>
            <p:cNvSpPr txBox="1"/>
            <p:nvPr/>
          </p:nvSpPr>
          <p:spPr>
            <a:xfrm>
              <a:off x="1141412" y="4002264"/>
              <a:ext cx="712054" cy="400110"/>
            </a:xfrm>
            <a:prstGeom prst="rect">
              <a:avLst/>
            </a:prstGeom>
            <a:noFill/>
          </p:spPr>
          <p:txBody>
            <a:bodyPr wrap="none" rtlCol="0">
              <a:spAutoFit/>
            </a:bodyPr>
            <a:lstStyle/>
            <a:p>
              <a:r>
                <a:rPr lang="en-US" sz="2000" dirty="0">
                  <a:solidFill>
                    <a:schemeClr val="bg1"/>
                  </a:solidFill>
                  <a:latin typeface="Arial" pitchFamily="34" charset="0"/>
                  <a:cs typeface="Arial" pitchFamily="34" charset="0"/>
                </a:rPr>
                <a:t>Next</a:t>
              </a:r>
            </a:p>
          </p:txBody>
        </p:sp>
      </p:grpSp>
      <p:grpSp>
        <p:nvGrpSpPr>
          <p:cNvPr id="38" name="Group 37"/>
          <p:cNvGrpSpPr/>
          <p:nvPr/>
        </p:nvGrpSpPr>
        <p:grpSpPr>
          <a:xfrm>
            <a:off x="8611615" y="1123039"/>
            <a:ext cx="3340904" cy="1890407"/>
            <a:chOff x="759238" y="1126585"/>
            <a:chExt cx="3340904" cy="1890407"/>
          </a:xfrm>
          <a:effectLst>
            <a:outerShdw dist="177800" dir="5400000" algn="tr" rotWithShape="0">
              <a:prstClr val="black">
                <a:alpha val="10000"/>
              </a:prstClr>
            </a:outerShdw>
          </a:effectLst>
        </p:grpSpPr>
        <p:sp>
          <p:nvSpPr>
            <p:cNvPr id="4" name="Rectangle 3"/>
            <p:cNvSpPr/>
            <p:nvPr/>
          </p:nvSpPr>
          <p:spPr>
            <a:xfrm>
              <a:off x="759238" y="1143001"/>
              <a:ext cx="3340904" cy="18739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59238" y="1126585"/>
              <a:ext cx="3340904" cy="7784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141412" y="2085536"/>
              <a:ext cx="2590800" cy="646331"/>
            </a:xfrm>
            <a:prstGeom prst="rect">
              <a:avLst/>
            </a:prstGeom>
            <a:noFill/>
          </p:spPr>
          <p:txBody>
            <a:bodyPr wrap="square" rtlCol="0">
              <a:spAutoFit/>
            </a:bodyPr>
            <a:lstStyle/>
            <a:p>
              <a:pPr lvl="0"/>
              <a:r>
                <a:rPr lang="en-US" sz="1800" kern="0" dirty="0">
                  <a:solidFill>
                    <a:schemeClr val="bg1"/>
                  </a:solidFill>
                  <a:latin typeface="Arial" pitchFamily="34" charset="0"/>
                  <a:cs typeface="Arial" pitchFamily="34" charset="0"/>
                </a:rPr>
                <a:t>Helpful for staying on track.</a:t>
              </a:r>
              <a:endParaRPr lang="en-US" sz="1800" dirty="0">
                <a:solidFill>
                  <a:schemeClr val="bg1"/>
                </a:solidFill>
                <a:latin typeface="Arial" pitchFamily="34" charset="0"/>
                <a:cs typeface="Arial" pitchFamily="34" charset="0"/>
              </a:endParaRPr>
            </a:p>
          </p:txBody>
        </p:sp>
        <p:sp>
          <p:nvSpPr>
            <p:cNvPr id="24" name="TextBox 23"/>
            <p:cNvSpPr txBox="1"/>
            <p:nvPr/>
          </p:nvSpPr>
          <p:spPr>
            <a:xfrm>
              <a:off x="802616" y="1128932"/>
              <a:ext cx="184731" cy="769441"/>
            </a:xfrm>
            <a:prstGeom prst="rect">
              <a:avLst/>
            </a:prstGeom>
            <a:noFill/>
          </p:spPr>
          <p:txBody>
            <a:bodyPr wrap="none" rtlCol="0">
              <a:spAutoFit/>
            </a:bodyPr>
            <a:lstStyle/>
            <a:p>
              <a:endParaRPr lang="en-US" sz="4400" dirty="0">
                <a:solidFill>
                  <a:schemeClr val="bg1"/>
                </a:solidFill>
                <a:latin typeface="Arial" pitchFamily="34" charset="0"/>
                <a:cs typeface="Arial" pitchFamily="34" charset="0"/>
              </a:endParaRPr>
            </a:p>
          </p:txBody>
        </p:sp>
        <p:sp>
          <p:nvSpPr>
            <p:cNvPr id="33" name="TextBox 32"/>
            <p:cNvSpPr txBox="1"/>
            <p:nvPr/>
          </p:nvSpPr>
          <p:spPr>
            <a:xfrm>
              <a:off x="1089500" y="1305677"/>
              <a:ext cx="1454244" cy="400110"/>
            </a:xfrm>
            <a:prstGeom prst="rect">
              <a:avLst/>
            </a:prstGeom>
            <a:noFill/>
          </p:spPr>
          <p:txBody>
            <a:bodyPr wrap="none" rtlCol="0">
              <a:spAutoFit/>
            </a:bodyPr>
            <a:lstStyle/>
            <a:p>
              <a:r>
                <a:rPr lang="en-US" sz="2000" dirty="0">
                  <a:solidFill>
                    <a:schemeClr val="bg1"/>
                  </a:solidFill>
                  <a:latin typeface="Arial" pitchFamily="34" charset="0"/>
                  <a:cs typeface="Arial" pitchFamily="34" charset="0"/>
                </a:rPr>
                <a:t>Burn Down</a:t>
              </a:r>
            </a:p>
          </p:txBody>
        </p:sp>
      </p:grpSp>
      <p:grpSp>
        <p:nvGrpSpPr>
          <p:cNvPr id="44" name="Group 43">
            <a:extLst>
              <a:ext uri="{FF2B5EF4-FFF2-40B4-BE49-F238E27FC236}">
                <a16:creationId xmlns:a16="http://schemas.microsoft.com/office/drawing/2014/main" id="{9AA18454-85EB-B245-A768-2EBD26B5B0BA}"/>
              </a:ext>
            </a:extLst>
          </p:cNvPr>
          <p:cNvGrpSpPr/>
          <p:nvPr/>
        </p:nvGrpSpPr>
        <p:grpSpPr>
          <a:xfrm>
            <a:off x="8611615" y="4924701"/>
            <a:ext cx="3340904" cy="1617002"/>
            <a:chOff x="4462337" y="4572000"/>
            <a:chExt cx="3340904" cy="1617002"/>
          </a:xfrm>
          <a:effectLst>
            <a:outerShdw dist="177800" dir="5400000" algn="tr" rotWithShape="0">
              <a:prstClr val="black">
                <a:alpha val="10000"/>
              </a:prstClr>
            </a:outerShdw>
          </a:effectLst>
        </p:grpSpPr>
        <p:sp>
          <p:nvSpPr>
            <p:cNvPr id="45" name="Rectangle 44">
              <a:extLst>
                <a:ext uri="{FF2B5EF4-FFF2-40B4-BE49-F238E27FC236}">
                  <a16:creationId xmlns:a16="http://schemas.microsoft.com/office/drawing/2014/main" id="{AE521FAD-A4FD-0E42-B473-F31214D46857}"/>
                </a:ext>
              </a:extLst>
            </p:cNvPr>
            <p:cNvSpPr/>
            <p:nvPr/>
          </p:nvSpPr>
          <p:spPr>
            <a:xfrm>
              <a:off x="4462337" y="4572001"/>
              <a:ext cx="3340904"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82A21E28-79F8-3340-8CA0-AE693852B8B0}"/>
                </a:ext>
              </a:extLst>
            </p:cNvPr>
            <p:cNvSpPr/>
            <p:nvPr/>
          </p:nvSpPr>
          <p:spPr>
            <a:xfrm>
              <a:off x="4462337" y="4573170"/>
              <a:ext cx="3340904" cy="7784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C236B81-EC5C-794E-9807-669AE5C37AEA}"/>
                </a:ext>
              </a:extLst>
            </p:cNvPr>
            <p:cNvSpPr txBox="1"/>
            <p:nvPr/>
          </p:nvSpPr>
          <p:spPr>
            <a:xfrm>
              <a:off x="4468838" y="4572000"/>
              <a:ext cx="184731" cy="769441"/>
            </a:xfrm>
            <a:prstGeom prst="rect">
              <a:avLst/>
            </a:prstGeom>
            <a:noFill/>
          </p:spPr>
          <p:txBody>
            <a:bodyPr wrap="none" rtlCol="0">
              <a:spAutoFit/>
            </a:bodyPr>
            <a:lstStyle/>
            <a:p>
              <a:endParaRPr lang="en-US" sz="4400" dirty="0">
                <a:solidFill>
                  <a:schemeClr val="bg1"/>
                </a:solidFill>
                <a:latin typeface="Arial" pitchFamily="34" charset="0"/>
                <a:cs typeface="Arial" pitchFamily="34" charset="0"/>
              </a:endParaRPr>
            </a:p>
          </p:txBody>
        </p:sp>
        <p:sp>
          <p:nvSpPr>
            <p:cNvPr id="48" name="TextBox 47">
              <a:extLst>
                <a:ext uri="{FF2B5EF4-FFF2-40B4-BE49-F238E27FC236}">
                  <a16:creationId xmlns:a16="http://schemas.microsoft.com/office/drawing/2014/main" id="{F171CF49-228A-6C40-8268-9A1A36837842}"/>
                </a:ext>
              </a:extLst>
            </p:cNvPr>
            <p:cNvSpPr txBox="1"/>
            <p:nvPr/>
          </p:nvSpPr>
          <p:spPr>
            <a:xfrm>
              <a:off x="5027612" y="5542671"/>
              <a:ext cx="2590800" cy="646331"/>
            </a:xfrm>
            <a:prstGeom prst="rect">
              <a:avLst/>
            </a:prstGeom>
            <a:noFill/>
          </p:spPr>
          <p:txBody>
            <a:bodyPr wrap="square" rtlCol="0">
              <a:spAutoFit/>
            </a:bodyPr>
            <a:lstStyle/>
            <a:p>
              <a:pPr lvl="0"/>
              <a:r>
                <a:rPr lang="en-US" kern="0" dirty="0">
                  <a:solidFill>
                    <a:schemeClr val="bg1"/>
                  </a:solidFill>
                  <a:latin typeface="Arial" pitchFamily="34" charset="0"/>
                  <a:cs typeface="Arial" pitchFamily="34" charset="0"/>
                </a:rPr>
                <a:t>Completed User Stories</a:t>
              </a:r>
              <a:endParaRPr lang="en-US" sz="1800" kern="0" dirty="0">
                <a:solidFill>
                  <a:schemeClr val="bg1"/>
                </a:solidFill>
                <a:latin typeface="Arial" pitchFamily="34" charset="0"/>
                <a:cs typeface="Arial" pitchFamily="34" charset="0"/>
              </a:endParaRPr>
            </a:p>
          </p:txBody>
        </p:sp>
        <p:sp>
          <p:nvSpPr>
            <p:cNvPr id="49" name="TextBox 48">
              <a:extLst>
                <a:ext uri="{FF2B5EF4-FFF2-40B4-BE49-F238E27FC236}">
                  <a16:creationId xmlns:a16="http://schemas.microsoft.com/office/drawing/2014/main" id="{E3226029-EDDB-2141-9DF9-501FD9387100}"/>
                </a:ext>
              </a:extLst>
            </p:cNvPr>
            <p:cNvSpPr txBox="1"/>
            <p:nvPr/>
          </p:nvSpPr>
          <p:spPr>
            <a:xfrm>
              <a:off x="4750921" y="4697672"/>
              <a:ext cx="1495922" cy="400110"/>
            </a:xfrm>
            <a:prstGeom prst="rect">
              <a:avLst/>
            </a:prstGeom>
            <a:noFill/>
          </p:spPr>
          <p:txBody>
            <a:bodyPr wrap="none" rtlCol="0">
              <a:spAutoFit/>
            </a:bodyPr>
            <a:lstStyle/>
            <a:p>
              <a:r>
                <a:rPr lang="en-US" sz="2000" dirty="0">
                  <a:solidFill>
                    <a:schemeClr val="bg1"/>
                  </a:solidFill>
                  <a:latin typeface="Arial" pitchFamily="34" charset="0"/>
                  <a:cs typeface="Arial" pitchFamily="34" charset="0"/>
                </a:rPr>
                <a:t>Completed </a:t>
              </a:r>
            </a:p>
          </p:txBody>
        </p:sp>
      </p:grpSp>
      <p:sp>
        <p:nvSpPr>
          <p:cNvPr id="2" name="TextBox 1">
            <a:extLst>
              <a:ext uri="{FF2B5EF4-FFF2-40B4-BE49-F238E27FC236}">
                <a16:creationId xmlns:a16="http://schemas.microsoft.com/office/drawing/2014/main" id="{3FE23879-A12C-8042-BFEE-8A497674D7CB}"/>
              </a:ext>
            </a:extLst>
          </p:cNvPr>
          <p:cNvSpPr txBox="1"/>
          <p:nvPr/>
        </p:nvSpPr>
        <p:spPr>
          <a:xfrm>
            <a:off x="8802847" y="3962400"/>
            <a:ext cx="2781742" cy="646331"/>
          </a:xfrm>
          <a:prstGeom prst="rect">
            <a:avLst/>
          </a:prstGeom>
          <a:noFill/>
        </p:spPr>
        <p:txBody>
          <a:bodyPr wrap="square" rtlCol="0">
            <a:spAutoFit/>
          </a:bodyPr>
          <a:lstStyle/>
          <a:p>
            <a:r>
              <a:rPr lang="en-US" dirty="0">
                <a:solidFill>
                  <a:schemeClr val="bg1"/>
                </a:solidFill>
              </a:rPr>
              <a:t>Keeps track of the next steps.</a:t>
            </a:r>
          </a:p>
        </p:txBody>
      </p:sp>
    </p:spTree>
    <p:extLst>
      <p:ext uri="{BB962C8B-B14F-4D97-AF65-F5344CB8AC3E}">
        <p14:creationId xmlns:p14="http://schemas.microsoft.com/office/powerpoint/2010/main" val="2121805712"/>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b="1" dirty="0">
                <a:solidFill>
                  <a:schemeClr val="tx1">
                    <a:lumMod val="85000"/>
                    <a:lumOff val="15000"/>
                  </a:schemeClr>
                </a:solidFill>
                <a:cs typeface="Arial" pitchFamily="34" charset="0"/>
              </a:rPr>
              <a:t>Velocity Testing</a:t>
            </a:r>
          </a:p>
        </p:txBody>
      </p:sp>
      <p:sp>
        <p:nvSpPr>
          <p:cNvPr id="4" name="Content Placeholder 3"/>
          <p:cNvSpPr>
            <a:spLocks noGrp="1"/>
          </p:cNvSpPr>
          <p:nvPr>
            <p:ph sz="quarter" idx="13"/>
          </p:nvPr>
        </p:nvSpPr>
        <p:spPr/>
        <p:txBody>
          <a:bodyPr>
            <a:noAutofit/>
          </a:bodyPr>
          <a:lstStyle/>
          <a:p>
            <a:r>
              <a:rPr lang="en-IN" dirty="0">
                <a:solidFill>
                  <a:schemeClr val="tx1">
                    <a:lumMod val="75000"/>
                    <a:lumOff val="25000"/>
                  </a:schemeClr>
                </a:solidFill>
              </a:rPr>
              <a:t>Before we began creating our schedule we calculated a realistic estimate.</a:t>
            </a:r>
          </a:p>
        </p:txBody>
      </p:sp>
      <p:sp>
        <p:nvSpPr>
          <p:cNvPr id="5" name="Text Placeholder 4"/>
          <p:cNvSpPr>
            <a:spLocks noGrp="1"/>
          </p:cNvSpPr>
          <p:nvPr>
            <p:ph type="body" sz="quarter" idx="14"/>
          </p:nvPr>
        </p:nvSpPr>
        <p:spPr>
          <a:effectLst/>
        </p:spPr>
        <p:txBody>
          <a:bodyPr/>
          <a:lstStyle/>
          <a:p>
            <a:pPr>
              <a:lnSpc>
                <a:spcPct val="110000"/>
              </a:lnSpc>
            </a:pPr>
            <a:r>
              <a:rPr lang="en-IN" b="1" dirty="0">
                <a:solidFill>
                  <a:schemeClr val="tx1">
                    <a:lumMod val="75000"/>
                    <a:lumOff val="25000"/>
                  </a:schemeClr>
                </a:solidFill>
                <a:latin typeface="Arial" pitchFamily="34" charset="0"/>
                <a:cs typeface="Arial" pitchFamily="34" charset="0"/>
              </a:rPr>
              <a:t>If you don’t account for overhead ahead of time, you will be behind time in delivering the product.</a:t>
            </a:r>
            <a:endParaRPr lang="en-IN" b="1" dirty="0">
              <a:latin typeface="Arial" pitchFamily="34" charset="0"/>
              <a:cs typeface="Arial"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871FA9BC-7C82-D04B-86A8-5A9546660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738" y="2205308"/>
            <a:ext cx="8735325" cy="3602569"/>
          </a:xfrm>
          <a:prstGeom prst="rect">
            <a:avLst/>
          </a:prstGeom>
        </p:spPr>
      </p:pic>
    </p:spTree>
    <p:extLst>
      <p:ext uri="{BB962C8B-B14F-4D97-AF65-F5344CB8AC3E}">
        <p14:creationId xmlns:p14="http://schemas.microsoft.com/office/powerpoint/2010/main" val="20491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mph" presetSubtype="0" fill="hold" grpId="0" nodeType="afterEffect">
                                  <p:stCondLst>
                                    <p:cond delay="0"/>
                                  </p:stCondLst>
                                  <p:iterate type="lt">
                                    <p:tmPct val="10000"/>
                                  </p:iterate>
                                  <p:childTnLst>
                                    <p:animClr clrSpc="rgb" dir="cw">
                                      <p:cBhvr override="childStyle">
                                        <p:cTn id="6" dur="500" fill="hold"/>
                                        <p:tgtEl>
                                          <p:spTgt spid="2"/>
                                        </p:tgtEl>
                                        <p:attrNameLst>
                                          <p:attrName>style.color</p:attrName>
                                        </p:attrNameLst>
                                      </p:cBhvr>
                                      <p:to>
                                        <a:schemeClr val="folHlink"/>
                                      </p:to>
                                    </p:animClr>
                                    <p:animClr clrSpc="rgb" dir="cw">
                                      <p:cBhvr>
                                        <p:cTn id="7" dur="500" fill="hold"/>
                                        <p:tgtEl>
                                          <p:spTgt spid="2"/>
                                        </p:tgtEl>
                                        <p:attrNameLst>
                                          <p:attrName>fillcolor</p:attrName>
                                        </p:attrNameLst>
                                      </p:cBhvr>
                                      <p:to>
                                        <a:schemeClr val="folHlink"/>
                                      </p:to>
                                    </p:animClr>
                                    <p:set>
                                      <p:cBhvr>
                                        <p:cTn id="8" dur="500" fill="hold"/>
                                        <p:tgtEl>
                                          <p:spTgt spid="2"/>
                                        </p:tgtEl>
                                        <p:attrNameLst>
                                          <p:attrName>fill.type</p:attrName>
                                        </p:attrNameLst>
                                      </p:cBhvr>
                                      <p:to>
                                        <p:strVal val="solid"/>
                                      </p:to>
                                    </p:set>
                                    <p:anim to="1.5" calcmode="lin" valueType="num">
                                      <p:cBhvr override="childStyle">
                                        <p:cTn id="9" dur="500" fill="hold"/>
                                        <p:tgtEl>
                                          <p:spTgt spid="2"/>
                                        </p:tgtEl>
                                        <p:attrNameLst>
                                          <p:attrName>style.fontSize</p:attrName>
                                        </p:attrNameLst>
                                      </p:cBhvr>
                                    </p:anim>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dir="cw">
                                      <p:cBhvr override="childStyle">
                                        <p:cTn id="13" dur="2000" fill="hold"/>
                                        <p:tgtEl>
                                          <p:spTgt spid="5">
                                            <p:txEl>
                                              <p:pRg st="0" end="0"/>
                                            </p:txEl>
                                          </p:spTgt>
                                        </p:tgtEl>
                                        <p:attrNameLst>
                                          <p:attrName>style.color</p:attrName>
                                        </p:attrNameLst>
                                      </p:cBhvr>
                                      <p:to>
                                        <a:schemeClr val="accent1"/>
                                      </p:to>
                                    </p:animClr>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7EEF-7FE6-6E4F-9017-758F41F55B5E}"/>
              </a:ext>
            </a:extLst>
          </p:cNvPr>
          <p:cNvSpPr>
            <a:spLocks noGrp="1"/>
          </p:cNvSpPr>
          <p:nvPr>
            <p:ph type="title"/>
          </p:nvPr>
        </p:nvSpPr>
        <p:spPr/>
        <p:txBody>
          <a:bodyPr/>
          <a:lstStyle/>
          <a:p>
            <a:r>
              <a:rPr lang="en-US" dirty="0"/>
              <a:t>Management of Activities</a:t>
            </a:r>
          </a:p>
        </p:txBody>
      </p:sp>
      <p:sp>
        <p:nvSpPr>
          <p:cNvPr id="3" name="Content Placeholder 2">
            <a:extLst>
              <a:ext uri="{FF2B5EF4-FFF2-40B4-BE49-F238E27FC236}">
                <a16:creationId xmlns:a16="http://schemas.microsoft.com/office/drawing/2014/main" id="{D4D78302-323C-9C47-9E80-92D0F85E518F}"/>
              </a:ext>
            </a:extLst>
          </p:cNvPr>
          <p:cNvSpPr>
            <a:spLocks noGrp="1"/>
          </p:cNvSpPr>
          <p:nvPr>
            <p:ph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B94F4135-935A-7047-BF51-437E25EB0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2" y="1168405"/>
            <a:ext cx="10515600" cy="3657600"/>
          </a:xfrm>
          <a:prstGeom prst="rect">
            <a:avLst/>
          </a:prstGeom>
        </p:spPr>
      </p:pic>
    </p:spTree>
    <p:extLst>
      <p:ext uri="{BB962C8B-B14F-4D97-AF65-F5344CB8AC3E}">
        <p14:creationId xmlns:p14="http://schemas.microsoft.com/office/powerpoint/2010/main" val="2751056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FAC250-04D9-B841-885A-D76CB8E39EAA}"/>
              </a:ext>
            </a:extLst>
          </p:cNvPr>
          <p:cNvSpPr>
            <a:spLocks noGrp="1"/>
          </p:cNvSpPr>
          <p:nvPr>
            <p:ph type="title"/>
          </p:nvPr>
        </p:nvSpPr>
        <p:spPr/>
        <p:txBody>
          <a:bodyPr/>
          <a:lstStyle/>
          <a:p>
            <a:r>
              <a:rPr lang="en-IN" b="1" dirty="0">
                <a:solidFill>
                  <a:schemeClr val="tx1">
                    <a:lumMod val="85000"/>
                    <a:lumOff val="15000"/>
                  </a:schemeClr>
                </a:solidFill>
                <a:cs typeface="Arial" pitchFamily="34" charset="0"/>
              </a:rPr>
              <a:t>Burndown 2.0</a:t>
            </a:r>
            <a:endParaRPr lang="en-US" dirty="0"/>
          </a:p>
        </p:txBody>
      </p:sp>
      <p:sp>
        <p:nvSpPr>
          <p:cNvPr id="7" name="Content Placeholder 6">
            <a:extLst>
              <a:ext uri="{FF2B5EF4-FFF2-40B4-BE49-F238E27FC236}">
                <a16:creationId xmlns:a16="http://schemas.microsoft.com/office/drawing/2014/main" id="{9F1172F5-A86C-BF46-B35E-D31C859196FA}"/>
              </a:ext>
            </a:extLst>
          </p:cNvPr>
          <p:cNvSpPr>
            <a:spLocks noGrp="1"/>
          </p:cNvSpPr>
          <p:nvPr>
            <p:ph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B2BB9DB0-568A-F643-BDE4-9E3CD942E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105946"/>
            <a:ext cx="12188825" cy="5998563"/>
          </a:xfrm>
          <a:prstGeom prst="rect">
            <a:avLst/>
          </a:prstGeom>
        </p:spPr>
      </p:pic>
    </p:spTree>
    <p:extLst>
      <p:ext uri="{BB962C8B-B14F-4D97-AF65-F5344CB8AC3E}">
        <p14:creationId xmlns:p14="http://schemas.microsoft.com/office/powerpoint/2010/main" val="216813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6"/>
                                        </p:tgtEl>
                                        <p:attrNameLst>
                                          <p:attrName>fillcolor</p:attrName>
                                        </p:attrNameLst>
                                      </p:cBhvr>
                                      <p:to>
                                        <a:srgbClr val="00EFBE"/>
                                      </p:to>
                                    </p:animClr>
                                    <p:set>
                                      <p:cBhvr>
                                        <p:cTn id="7" dur="2000" fill="hold"/>
                                        <p:tgtEl>
                                          <p:spTgt spid="6"/>
                                        </p:tgtEl>
                                        <p:attrNameLst>
                                          <p:attrName>fill.type</p:attrName>
                                        </p:attrNameLst>
                                      </p:cBhvr>
                                      <p:to>
                                        <p:strVal val="solid"/>
                                      </p:to>
                                    </p:set>
                                    <p:set>
                                      <p:cBhvr>
                                        <p:cTn id="8"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C07C-DE30-864C-98D5-B3FBA6689558}"/>
              </a:ext>
            </a:extLst>
          </p:cNvPr>
          <p:cNvSpPr>
            <a:spLocks noGrp="1"/>
          </p:cNvSpPr>
          <p:nvPr>
            <p:ph type="title"/>
          </p:nvPr>
        </p:nvSpPr>
        <p:spPr/>
        <p:txBody>
          <a:bodyPr/>
          <a:lstStyle/>
          <a:p>
            <a:r>
              <a:rPr lang="en-US" dirty="0"/>
              <a:t>Burndown 2.0</a:t>
            </a:r>
          </a:p>
        </p:txBody>
      </p:sp>
      <p:sp>
        <p:nvSpPr>
          <p:cNvPr id="3" name="Content Placeholder 2">
            <a:extLst>
              <a:ext uri="{FF2B5EF4-FFF2-40B4-BE49-F238E27FC236}">
                <a16:creationId xmlns:a16="http://schemas.microsoft.com/office/drawing/2014/main" id="{F434511E-37CA-2145-B0DA-BDAC9825C521}"/>
              </a:ext>
            </a:extLst>
          </p:cNvPr>
          <p:cNvSpPr>
            <a:spLocks noGrp="1"/>
          </p:cNvSpPr>
          <p:nvPr>
            <p:ph idx="1"/>
          </p:nvPr>
        </p:nvSpPr>
        <p:spPr/>
        <p:txBody>
          <a:bodyPr/>
          <a:lstStyle/>
          <a:p>
            <a:endParaRPr lang="en-US"/>
          </a:p>
        </p:txBody>
      </p:sp>
      <p:pic>
        <p:nvPicPr>
          <p:cNvPr id="5" name="Picture 4" descr="A picture containing water, boat, large, black&#10;&#10;Description automatically generated">
            <a:extLst>
              <a:ext uri="{FF2B5EF4-FFF2-40B4-BE49-F238E27FC236}">
                <a16:creationId xmlns:a16="http://schemas.microsoft.com/office/drawing/2014/main" id="{3C0EEB3A-0F08-6945-B68C-FE6A098A5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96553"/>
            <a:ext cx="12188825" cy="4962090"/>
          </a:xfrm>
          <a:prstGeom prst="rect">
            <a:avLst/>
          </a:prstGeom>
        </p:spPr>
      </p:pic>
    </p:spTree>
    <p:extLst>
      <p:ext uri="{BB962C8B-B14F-4D97-AF65-F5344CB8AC3E}">
        <p14:creationId xmlns:p14="http://schemas.microsoft.com/office/powerpoint/2010/main" val="402998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Oval 10"/>
          <p:cNvSpPr/>
          <p:nvPr/>
        </p:nvSpPr>
        <p:spPr>
          <a:xfrm>
            <a:off x="4548911" y="5919025"/>
            <a:ext cx="2637880" cy="862775"/>
          </a:xfrm>
          <a:prstGeom prst="ellipse">
            <a:avLst/>
          </a:prstGeom>
          <a:gradFill flip="none" rotWithShape="1">
            <a:gsLst>
              <a:gs pos="0">
                <a:schemeClr val="tx1">
                  <a:lumMod val="65000"/>
                  <a:lumOff val="35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6467318" y="4935548"/>
            <a:ext cx="1138044" cy="853533"/>
          </a:xfrm>
          <a:prstGeom prst="rightArrow">
            <a:avLst>
              <a:gd name="adj1" fmla="val 61111"/>
              <a:gd name="adj2" fmla="val 50000"/>
            </a:avLst>
          </a:prstGeom>
          <a:solidFill>
            <a:schemeClr val="bg1">
              <a:lumMod val="95000"/>
            </a:schemeClr>
          </a:solidFill>
          <a:ln>
            <a:noFill/>
          </a:ln>
          <a:effectLst>
            <a:outerShdw blurRad="190500" dist="152400" dir="2400000" sx="102000" sy="102000" algn="ctr" rotWithShape="0">
              <a:prstClr val="black">
                <a:alpha val="60000"/>
              </a:prstClr>
            </a:outerShdw>
          </a:effectLst>
          <a:scene3d>
            <a:camera prst="perspectiveRight" fov="4800000">
              <a:rot lat="1159838" lon="19833724" rev="373666"/>
            </a:camera>
            <a:lightRig rig="threePt" dir="t">
              <a:rot lat="0" lon="0" rev="0"/>
            </a:lightRig>
          </a:scene3d>
          <a:sp3d extrusionH="228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3681591" y="3492430"/>
            <a:ext cx="1260476" cy="945357"/>
          </a:xfrm>
          <a:prstGeom prst="leftArrow">
            <a:avLst>
              <a:gd name="adj1" fmla="val 56169"/>
              <a:gd name="adj2" fmla="val 50000"/>
            </a:avLst>
          </a:prstGeom>
          <a:solidFill>
            <a:schemeClr val="bg1">
              <a:lumMod val="95000"/>
            </a:schemeClr>
          </a:solidFill>
          <a:ln>
            <a:noFill/>
          </a:ln>
          <a:effectLst>
            <a:outerShdw blurRad="254000" dist="88900" dir="7200000" algn="tl" rotWithShape="0">
              <a:prstClr val="black">
                <a:alpha val="60000"/>
              </a:prstClr>
            </a:outerShdw>
          </a:effectLst>
          <a:scene3d>
            <a:camera prst="perspectiveRight" fov="4800000">
              <a:rot lat="1020000" lon="1171524" rev="21193623"/>
            </a:camera>
            <a:lightRig rig="threePt" dir="t">
              <a:rot lat="0" lon="0" rev="5400000"/>
            </a:lightRig>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7326312" y="1801048"/>
            <a:ext cx="1587500" cy="1190625"/>
          </a:xfrm>
          <a:prstGeom prst="rightArrow">
            <a:avLst>
              <a:gd name="adj1" fmla="val 61111"/>
              <a:gd name="adj2" fmla="val 50000"/>
            </a:avLst>
          </a:prstGeom>
          <a:solidFill>
            <a:schemeClr val="bg1">
              <a:lumMod val="95000"/>
            </a:schemeClr>
          </a:solidFill>
          <a:ln>
            <a:noFill/>
          </a:ln>
          <a:effectLst>
            <a:outerShdw blurRad="254000" dir="1800000" algn="tr" rotWithShape="0">
              <a:prstClr val="black">
                <a:alpha val="60000"/>
              </a:prstClr>
            </a:outerShdw>
          </a:effectLst>
          <a:scene3d>
            <a:camera prst="perspectiveRight" fov="4800000">
              <a:rot lat="20431446" lon="20056338" rev="510000"/>
            </a:camera>
            <a:lightRig rig="threePt" dir="t">
              <a:rot lat="0" lon="0" rev="2400000"/>
            </a:lightRig>
          </a:scene3d>
          <a:sp3d extrusionH="2476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238396" y="200083"/>
            <a:ext cx="10969943" cy="711081"/>
          </a:xfrm>
        </p:spPr>
        <p:txBody>
          <a:bodyPr>
            <a:normAutofit/>
          </a:bodyPr>
          <a:lstStyle/>
          <a:p>
            <a:r>
              <a:rPr lang="en-US" dirty="0"/>
              <a:t>Testing Process</a:t>
            </a:r>
          </a:p>
        </p:txBody>
      </p:sp>
      <p:sp>
        <p:nvSpPr>
          <p:cNvPr id="6" name="Rectangle 5"/>
          <p:cNvSpPr/>
          <p:nvPr/>
        </p:nvSpPr>
        <p:spPr>
          <a:xfrm>
            <a:off x="5723368" y="5049017"/>
            <a:ext cx="1162520" cy="1162520"/>
          </a:xfrm>
          <a:prstGeom prst="rect">
            <a:avLst/>
          </a:prstGeom>
          <a:solidFill>
            <a:schemeClr val="tx1"/>
          </a:solidFill>
          <a:ln>
            <a:noFill/>
          </a:ln>
          <a:effectLst>
            <a:outerShdw blurRad="317500" sx="102000" sy="102000" algn="ctr" rotWithShape="0">
              <a:prstClr val="black">
                <a:alpha val="60000"/>
              </a:prstClr>
            </a:outerShdw>
          </a:effectLst>
          <a:scene3d>
            <a:camera prst="perspectiveRight" fov="4800000">
              <a:rot lat="1159838" lon="19833724" rev="373666"/>
            </a:camera>
            <a:lightRig rig="threePt" dir="t">
              <a:rot lat="0" lon="0" rev="0"/>
            </a:lightRig>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57724" y="3523208"/>
            <a:ext cx="1380493" cy="1380493"/>
          </a:xfrm>
          <a:prstGeom prst="rect">
            <a:avLst/>
          </a:prstGeom>
          <a:solidFill>
            <a:schemeClr val="bg2">
              <a:lumMod val="75000"/>
            </a:schemeClr>
          </a:solidFill>
          <a:ln>
            <a:noFill/>
          </a:ln>
          <a:effectLst>
            <a:outerShdw blurRad="317500" dist="38100" dir="2700000" algn="tl" rotWithShape="0">
              <a:prstClr val="black">
                <a:alpha val="60000"/>
              </a:prstClr>
            </a:outerShdw>
          </a:effectLst>
          <a:scene3d>
            <a:camera prst="perspectiveRight" fov="4800000">
              <a:rot lat="1020000" lon="1171524" rev="21193623"/>
            </a:camera>
            <a:lightRig rig="threePt" dir="t">
              <a:rot lat="0" lon="0" rev="5400000"/>
            </a:lightRig>
          </a:scene3d>
          <a:sp3d extrusionH="139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967074" y="1348809"/>
            <a:ext cx="1736754" cy="1736754"/>
          </a:xfrm>
          <a:prstGeom prst="rect">
            <a:avLst/>
          </a:prstGeom>
          <a:solidFill>
            <a:schemeClr val="bg1"/>
          </a:solidFill>
          <a:ln>
            <a:noFill/>
          </a:ln>
          <a:effectLst>
            <a:outerShdw blurRad="241300" dist="38100" dir="1800000" algn="tr" rotWithShape="0">
              <a:prstClr val="black">
                <a:alpha val="60000"/>
              </a:prstClr>
            </a:outerShdw>
          </a:effectLst>
          <a:scene3d>
            <a:camera prst="perspectiveRight" fov="4800000">
              <a:rot lat="20431446" lon="20056338" rev="388888"/>
            </a:camera>
            <a:lightRig rig="threePt" dir="t">
              <a:rot lat="0" lon="0" rev="2400000"/>
            </a:lightRig>
          </a:scene3d>
          <a:sp3d extrusionH="146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7985418" y="4825394"/>
            <a:ext cx="2946062" cy="1723549"/>
            <a:chOff x="2348774" y="1403640"/>
            <a:chExt cx="5410200" cy="1723549"/>
          </a:xfrm>
        </p:grpSpPr>
        <p:sp>
          <p:nvSpPr>
            <p:cNvPr id="15" name="TextBox 14"/>
            <p:cNvSpPr txBox="1"/>
            <p:nvPr/>
          </p:nvSpPr>
          <p:spPr>
            <a:xfrm flipH="1">
              <a:off x="2348774" y="1803750"/>
              <a:ext cx="5410200" cy="1323439"/>
            </a:xfrm>
            <a:prstGeom prst="rect">
              <a:avLst/>
            </a:prstGeom>
            <a:noFill/>
          </p:spPr>
          <p:txBody>
            <a:bodyPr wrap="square" rtlCol="0">
              <a:spAutoFit/>
            </a:bodyPr>
            <a:lstStyle/>
            <a:p>
              <a:pPr marL="285750" indent="-285750">
                <a:buFont typeface="Arial" panose="020B0604020202020204" pitchFamily="34" charset="0"/>
                <a:buChar char="•"/>
              </a:pPr>
              <a:r>
                <a:rPr lang="en-US" sz="1600" kern="0" dirty="0">
                  <a:solidFill>
                    <a:schemeClr val="tx1">
                      <a:lumMod val="75000"/>
                      <a:lumOff val="25000"/>
                    </a:schemeClr>
                  </a:solidFill>
                  <a:latin typeface="Arial" pitchFamily="34" charset="0"/>
                  <a:cs typeface="Arial" pitchFamily="34" charset="0"/>
                </a:rPr>
                <a:t>Ran Application from non-development workstation without internet access.</a:t>
              </a:r>
            </a:p>
            <a:p>
              <a:pPr marL="285750" indent="-285750">
                <a:buFont typeface="Arial" panose="020B0604020202020204" pitchFamily="34" charset="0"/>
                <a:buChar char="•"/>
              </a:pPr>
              <a:r>
                <a:rPr lang="en-US" sz="1600" kern="0" dirty="0">
                  <a:solidFill>
                    <a:schemeClr val="tx1">
                      <a:lumMod val="75000"/>
                      <a:lumOff val="25000"/>
                    </a:schemeClr>
                  </a:solidFill>
                  <a:latin typeface="Arial" pitchFamily="34" charset="0"/>
                  <a:cs typeface="Arial" pitchFamily="34" charset="0"/>
                </a:rPr>
                <a:t>Create Black Test for User Stories</a:t>
              </a:r>
              <a:endParaRPr lang="en-US" sz="1600" dirty="0">
                <a:solidFill>
                  <a:schemeClr val="tx1">
                    <a:lumMod val="75000"/>
                    <a:lumOff val="25000"/>
                  </a:schemeClr>
                </a:solidFill>
              </a:endParaRPr>
            </a:p>
          </p:txBody>
        </p:sp>
        <p:sp>
          <p:nvSpPr>
            <p:cNvPr id="16" name="TextBox 15"/>
            <p:cNvSpPr txBox="1"/>
            <p:nvPr/>
          </p:nvSpPr>
          <p:spPr>
            <a:xfrm>
              <a:off x="2348774" y="1403640"/>
              <a:ext cx="5410200" cy="430887"/>
            </a:xfrm>
            <a:prstGeom prst="rect">
              <a:avLst/>
            </a:prstGeom>
            <a:noFill/>
          </p:spPr>
          <p:txBody>
            <a:bodyPr wrap="square" rtlCol="0">
              <a:spAutoFit/>
            </a:bodyPr>
            <a:lstStyle/>
            <a:p>
              <a:r>
                <a:rPr lang="en-US" sz="2200" dirty="0">
                  <a:solidFill>
                    <a:schemeClr val="tx1">
                      <a:lumMod val="75000"/>
                      <a:lumOff val="25000"/>
                    </a:schemeClr>
                  </a:solidFill>
                  <a:latin typeface="Arial" pitchFamily="34" charset="0"/>
                  <a:cs typeface="Arial" pitchFamily="34" charset="0"/>
                </a:rPr>
                <a:t>Black-box</a:t>
              </a:r>
            </a:p>
          </p:txBody>
        </p:sp>
      </p:grpSp>
      <p:grpSp>
        <p:nvGrpSpPr>
          <p:cNvPr id="17" name="Group 16"/>
          <p:cNvGrpSpPr/>
          <p:nvPr/>
        </p:nvGrpSpPr>
        <p:grpSpPr>
          <a:xfrm>
            <a:off x="1214677" y="3231371"/>
            <a:ext cx="2946062" cy="984885"/>
            <a:chOff x="2348774" y="1403640"/>
            <a:chExt cx="5410200" cy="984885"/>
          </a:xfrm>
        </p:grpSpPr>
        <p:sp>
          <p:nvSpPr>
            <p:cNvPr id="18" name="TextBox 17"/>
            <p:cNvSpPr txBox="1"/>
            <p:nvPr/>
          </p:nvSpPr>
          <p:spPr>
            <a:xfrm flipH="1">
              <a:off x="2348774" y="1803750"/>
              <a:ext cx="5410200" cy="584775"/>
            </a:xfrm>
            <a:prstGeom prst="rect">
              <a:avLst/>
            </a:prstGeom>
            <a:noFill/>
          </p:spPr>
          <p:txBody>
            <a:bodyPr wrap="square" rtlCol="0">
              <a:spAutoFit/>
            </a:bodyPr>
            <a:lstStyle/>
            <a:p>
              <a:r>
                <a:rPr lang="en-US" sz="1600" kern="0" dirty="0" err="1">
                  <a:solidFill>
                    <a:schemeClr val="tx1">
                      <a:lumMod val="75000"/>
                      <a:lumOff val="25000"/>
                    </a:schemeClr>
                  </a:solidFill>
                  <a:latin typeface="Arial" pitchFamily="34" charset="0"/>
                  <a:cs typeface="Arial" pitchFamily="34" charset="0"/>
                </a:rPr>
                <a:t>PyTest</a:t>
              </a:r>
              <a:r>
                <a:rPr lang="en-US" sz="1600" kern="0" dirty="0">
                  <a:solidFill>
                    <a:schemeClr val="tx1">
                      <a:lumMod val="75000"/>
                      <a:lumOff val="25000"/>
                    </a:schemeClr>
                  </a:solidFill>
                  <a:latin typeface="Arial" pitchFamily="34" charset="0"/>
                  <a:cs typeface="Arial" pitchFamily="34" charset="0"/>
                </a:rPr>
                <a:t> Module (MIYE_Test.py). </a:t>
              </a:r>
              <a:endParaRPr lang="en-US" sz="1600" dirty="0">
                <a:solidFill>
                  <a:schemeClr val="tx1">
                    <a:lumMod val="75000"/>
                    <a:lumOff val="25000"/>
                  </a:schemeClr>
                </a:solidFill>
              </a:endParaRPr>
            </a:p>
          </p:txBody>
        </p:sp>
        <p:sp>
          <p:nvSpPr>
            <p:cNvPr id="19" name="TextBox 18"/>
            <p:cNvSpPr txBox="1"/>
            <p:nvPr/>
          </p:nvSpPr>
          <p:spPr>
            <a:xfrm>
              <a:off x="2348774" y="1403640"/>
              <a:ext cx="5410200" cy="430887"/>
            </a:xfrm>
            <a:prstGeom prst="rect">
              <a:avLst/>
            </a:prstGeom>
            <a:noFill/>
          </p:spPr>
          <p:txBody>
            <a:bodyPr wrap="square" rtlCol="0">
              <a:spAutoFit/>
            </a:bodyPr>
            <a:lstStyle/>
            <a:p>
              <a:r>
                <a:rPr lang="en-US" sz="2200" dirty="0">
                  <a:solidFill>
                    <a:schemeClr val="tx1">
                      <a:lumMod val="75000"/>
                      <a:lumOff val="25000"/>
                    </a:schemeClr>
                  </a:solidFill>
                  <a:latin typeface="Arial" pitchFamily="34" charset="0"/>
                  <a:cs typeface="Arial" pitchFamily="34" charset="0"/>
                </a:rPr>
                <a:t>Grey-box</a:t>
              </a:r>
            </a:p>
          </p:txBody>
        </p:sp>
      </p:grpSp>
      <p:grpSp>
        <p:nvGrpSpPr>
          <p:cNvPr id="20" name="Group 19"/>
          <p:cNvGrpSpPr/>
          <p:nvPr/>
        </p:nvGrpSpPr>
        <p:grpSpPr>
          <a:xfrm>
            <a:off x="8867550" y="1564877"/>
            <a:ext cx="2946062" cy="984885"/>
            <a:chOff x="2348774" y="1403640"/>
            <a:chExt cx="5410200" cy="984885"/>
          </a:xfrm>
        </p:grpSpPr>
        <p:sp>
          <p:nvSpPr>
            <p:cNvPr id="21" name="TextBox 20"/>
            <p:cNvSpPr txBox="1"/>
            <p:nvPr/>
          </p:nvSpPr>
          <p:spPr>
            <a:xfrm flipH="1">
              <a:off x="2348774" y="1803750"/>
              <a:ext cx="5410200" cy="584775"/>
            </a:xfrm>
            <a:prstGeom prst="rect">
              <a:avLst/>
            </a:prstGeom>
            <a:noFill/>
          </p:spPr>
          <p:txBody>
            <a:bodyPr wrap="square" rtlCol="0">
              <a:spAutoFit/>
            </a:bodyPr>
            <a:lstStyle/>
            <a:p>
              <a:pPr algn="r"/>
              <a:r>
                <a:rPr lang="en-US" sz="1600" kern="0" dirty="0">
                  <a:solidFill>
                    <a:schemeClr val="tx1">
                      <a:lumMod val="75000"/>
                      <a:lumOff val="25000"/>
                    </a:schemeClr>
                  </a:solidFill>
                  <a:latin typeface="Arial" pitchFamily="34" charset="0"/>
                  <a:cs typeface="Arial" pitchFamily="34" charset="0"/>
                </a:rPr>
                <a:t>Simple Unit Test within Application Per User Story</a:t>
              </a:r>
              <a:endParaRPr lang="en-US" sz="1600" dirty="0">
                <a:solidFill>
                  <a:schemeClr val="tx1">
                    <a:lumMod val="75000"/>
                    <a:lumOff val="25000"/>
                  </a:schemeClr>
                </a:solidFill>
              </a:endParaRPr>
            </a:p>
          </p:txBody>
        </p:sp>
        <p:sp>
          <p:nvSpPr>
            <p:cNvPr id="22" name="TextBox 21"/>
            <p:cNvSpPr txBox="1"/>
            <p:nvPr/>
          </p:nvSpPr>
          <p:spPr>
            <a:xfrm>
              <a:off x="2348774" y="1403640"/>
              <a:ext cx="5410200" cy="430887"/>
            </a:xfrm>
            <a:prstGeom prst="rect">
              <a:avLst/>
            </a:prstGeom>
            <a:noFill/>
          </p:spPr>
          <p:txBody>
            <a:bodyPr wrap="square" rtlCol="0">
              <a:spAutoFit/>
            </a:bodyPr>
            <a:lstStyle/>
            <a:p>
              <a:pPr algn="r"/>
              <a:r>
                <a:rPr lang="en-US" sz="2200" dirty="0">
                  <a:solidFill>
                    <a:schemeClr val="tx1">
                      <a:lumMod val="75000"/>
                      <a:lumOff val="25000"/>
                    </a:schemeClr>
                  </a:solidFill>
                  <a:latin typeface="Arial" pitchFamily="34" charset="0"/>
                  <a:cs typeface="Arial" pitchFamily="34" charset="0"/>
                </a:rPr>
                <a:t>White-box</a:t>
              </a:r>
            </a:p>
          </p:txBody>
        </p:sp>
      </p:grpSp>
      <p:sp>
        <p:nvSpPr>
          <p:cNvPr id="23" name="Text Placeholder 4"/>
          <p:cNvSpPr txBox="1">
            <a:spLocks/>
          </p:cNvSpPr>
          <p:nvPr/>
        </p:nvSpPr>
        <p:spPr>
          <a:xfrm>
            <a:off x="678269" y="947742"/>
            <a:ext cx="4114800" cy="381000"/>
          </a:xfrm>
          <a:prstGeom prst="rect">
            <a:avLst/>
          </a:prstGeom>
        </p:spPr>
        <p:txBody>
          <a:bodyPr vert="horz" lIns="91436" tIns="45718" rIns="91436" bIns="45718" rtlCol="0">
            <a:noAutofit/>
          </a:bodyPr>
          <a:lstStyle>
            <a:lvl1pPr marL="0" indent="0" algn="l" defTabSz="914362" rtl="0" eaLnBrk="1" latinLnBrk="0" hangingPunct="1">
              <a:spcBef>
                <a:spcPct val="20000"/>
              </a:spcBef>
              <a:buFont typeface="Arial" pitchFamily="34" charset="0"/>
              <a:buNone/>
              <a:defRPr sz="1400" kern="1200">
                <a:solidFill>
                  <a:schemeClr val="tx1">
                    <a:lumMod val="65000"/>
                    <a:lumOff val="35000"/>
                  </a:schemeClr>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kumimoji="0" lang="en-US" sz="1600" b="0" i="0" u="none" strike="noStrike" kern="1200" cap="none" spc="0" normalizeH="0" baseline="0" noProof="0" dirty="0">
              <a:ln>
                <a:noFill/>
              </a:ln>
              <a:solidFill>
                <a:srgbClr val="595959"/>
              </a:solidFill>
              <a:effectLst/>
              <a:uLnTx/>
              <a:uFillTx/>
              <a:latin typeface="Calibri"/>
            </a:endParaRPr>
          </a:p>
        </p:txBody>
      </p:sp>
    </p:spTree>
    <p:extLst>
      <p:ext uri="{BB962C8B-B14F-4D97-AF65-F5344CB8AC3E}">
        <p14:creationId xmlns:p14="http://schemas.microsoft.com/office/powerpoint/2010/main" val="36136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800" decel="100000"/>
                                        <p:tgtEl>
                                          <p:spTgt spid="9"/>
                                        </p:tgtEl>
                                      </p:cBhvr>
                                    </p:animEffect>
                                    <p:anim calcmode="lin" valueType="num">
                                      <p:cBhvr>
                                        <p:cTn id="27" dur="800" decel="100000" fill="hold"/>
                                        <p:tgtEl>
                                          <p:spTgt spid="9"/>
                                        </p:tgtEl>
                                        <p:attrNameLst>
                                          <p:attrName>style.rotation</p:attrName>
                                        </p:attrNameLst>
                                      </p:cBhvr>
                                      <p:tavLst>
                                        <p:tav tm="0">
                                          <p:val>
                                            <p:fltVal val="-90"/>
                                          </p:val>
                                        </p:tav>
                                        <p:tav tm="100000">
                                          <p:val>
                                            <p:fltVal val="0"/>
                                          </p:val>
                                        </p:tav>
                                      </p:tavLst>
                                    </p:anim>
                                    <p:anim calcmode="lin" valueType="num">
                                      <p:cBhvr>
                                        <p:cTn id="28" dur="800" decel="100000" fill="hold"/>
                                        <p:tgtEl>
                                          <p:spTgt spid="9"/>
                                        </p:tgtEl>
                                        <p:attrNameLst>
                                          <p:attrName>ppt_x</p:attrName>
                                        </p:attrNameLst>
                                      </p:cBhvr>
                                      <p:tavLst>
                                        <p:tav tm="0">
                                          <p:val>
                                            <p:strVal val="#ppt_x+0.4"/>
                                          </p:val>
                                        </p:tav>
                                        <p:tav tm="100000">
                                          <p:val>
                                            <p:strVal val="#ppt_x-0.05"/>
                                          </p:val>
                                        </p:tav>
                                      </p:tavLst>
                                    </p:anim>
                                    <p:anim calcmode="lin" valueType="num">
                                      <p:cBhvr>
                                        <p:cTn id="29" dur="800" decel="100000" fill="hold"/>
                                        <p:tgtEl>
                                          <p:spTgt spid="9"/>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32" presetID="3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800" decel="100000"/>
                                        <p:tgtEl>
                                          <p:spTgt spid="5"/>
                                        </p:tgtEl>
                                      </p:cBhvr>
                                    </p:animEffect>
                                    <p:anim calcmode="lin" valueType="num">
                                      <p:cBhvr>
                                        <p:cTn id="35" dur="800" decel="100000" fill="hold"/>
                                        <p:tgtEl>
                                          <p:spTgt spid="5"/>
                                        </p:tgtEl>
                                        <p:attrNameLst>
                                          <p:attrName>style.rotation</p:attrName>
                                        </p:attrNameLst>
                                      </p:cBhvr>
                                      <p:tavLst>
                                        <p:tav tm="0">
                                          <p:val>
                                            <p:fltVal val="-90"/>
                                          </p:val>
                                        </p:tav>
                                        <p:tav tm="100000">
                                          <p:val>
                                            <p:fltVal val="0"/>
                                          </p:val>
                                        </p:tav>
                                      </p:tavLst>
                                    </p:anim>
                                    <p:anim calcmode="lin" valueType="num">
                                      <p:cBhvr>
                                        <p:cTn id="36" dur="800" decel="100000" fill="hold"/>
                                        <p:tgtEl>
                                          <p:spTgt spid="5"/>
                                        </p:tgtEl>
                                        <p:attrNameLst>
                                          <p:attrName>ppt_x</p:attrName>
                                        </p:attrNameLst>
                                      </p:cBhvr>
                                      <p:tavLst>
                                        <p:tav tm="0">
                                          <p:val>
                                            <p:strVal val="#ppt_x+0.4"/>
                                          </p:val>
                                        </p:tav>
                                        <p:tav tm="100000">
                                          <p:val>
                                            <p:strVal val="#ppt_x-0.05"/>
                                          </p:val>
                                        </p:tav>
                                      </p:tavLst>
                                    </p:anim>
                                    <p:anim calcmode="lin" valueType="num">
                                      <p:cBhvr>
                                        <p:cTn id="37" dur="800" decel="100000" fill="hold"/>
                                        <p:tgtEl>
                                          <p:spTgt spid="5"/>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800" decel="100000"/>
                                        <p:tgtEl>
                                          <p:spTgt spid="10"/>
                                        </p:tgtEl>
                                      </p:cBhvr>
                                    </p:animEffect>
                                    <p:anim calcmode="lin" valueType="num">
                                      <p:cBhvr>
                                        <p:cTn id="52" dur="800" decel="100000" fill="hold"/>
                                        <p:tgtEl>
                                          <p:spTgt spid="10"/>
                                        </p:tgtEl>
                                        <p:attrNameLst>
                                          <p:attrName>style.rotation</p:attrName>
                                        </p:attrNameLst>
                                      </p:cBhvr>
                                      <p:tavLst>
                                        <p:tav tm="0">
                                          <p:val>
                                            <p:fltVal val="-90"/>
                                          </p:val>
                                        </p:tav>
                                        <p:tav tm="100000">
                                          <p:val>
                                            <p:fltVal val="0"/>
                                          </p:val>
                                        </p:tav>
                                      </p:tavLst>
                                    </p:anim>
                                    <p:anim calcmode="lin" valueType="num">
                                      <p:cBhvr>
                                        <p:cTn id="53" dur="800" decel="100000" fill="hold"/>
                                        <p:tgtEl>
                                          <p:spTgt spid="10"/>
                                        </p:tgtEl>
                                        <p:attrNameLst>
                                          <p:attrName>ppt_x</p:attrName>
                                        </p:attrNameLst>
                                      </p:cBhvr>
                                      <p:tavLst>
                                        <p:tav tm="0">
                                          <p:val>
                                            <p:strVal val="#ppt_x+0.4"/>
                                          </p:val>
                                        </p:tav>
                                        <p:tav tm="100000">
                                          <p:val>
                                            <p:strVal val="#ppt_x-0.05"/>
                                          </p:val>
                                        </p:tav>
                                      </p:tavLst>
                                    </p:anim>
                                    <p:anim calcmode="lin" valueType="num">
                                      <p:cBhvr>
                                        <p:cTn id="54" dur="800" decel="100000" fill="hold"/>
                                        <p:tgtEl>
                                          <p:spTgt spid="10"/>
                                        </p:tgtEl>
                                        <p:attrNameLst>
                                          <p:attrName>ppt_y</p:attrName>
                                        </p:attrNameLst>
                                      </p:cBhvr>
                                      <p:tavLst>
                                        <p:tav tm="0">
                                          <p:val>
                                            <p:strVal val="#ppt_y-0.4"/>
                                          </p:val>
                                        </p:tav>
                                        <p:tav tm="100000">
                                          <p:val>
                                            <p:strVal val="#ppt_y+0.1"/>
                                          </p:val>
                                        </p:tav>
                                      </p:tavLst>
                                    </p:anim>
                                    <p:anim calcmode="lin" valueType="num">
                                      <p:cBhvr>
                                        <p:cTn id="55"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56"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1000"/>
                                        <p:tgtEl>
                                          <p:spTgt spid="6"/>
                                        </p:tgtEl>
                                      </p:cBhvr>
                                    </p:animEffect>
                                    <p:anim calcmode="lin" valueType="num">
                                      <p:cBhvr>
                                        <p:cTn id="60" dur="1000" fill="hold"/>
                                        <p:tgtEl>
                                          <p:spTgt spid="6"/>
                                        </p:tgtEl>
                                        <p:attrNameLst>
                                          <p:attrName>ppt_x</p:attrName>
                                        </p:attrNameLst>
                                      </p:cBhvr>
                                      <p:tavLst>
                                        <p:tav tm="0">
                                          <p:val>
                                            <p:strVal val="#ppt_x"/>
                                          </p:val>
                                        </p:tav>
                                        <p:tav tm="100000">
                                          <p:val>
                                            <p:strVal val="#ppt_x"/>
                                          </p:val>
                                        </p:tav>
                                      </p:tavLst>
                                    </p:anim>
                                    <p:anim calcmode="lin" valueType="num">
                                      <p:cBhvr>
                                        <p:cTn id="6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6" grpId="0" animBg="1"/>
      <p:bldP spid="5"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FF0000"/>
      </a:accent2>
      <a:accent3>
        <a:srgbClr val="56E11F"/>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25299</TotalTime>
  <Words>1156</Words>
  <Application>Microsoft Office PowerPoint</Application>
  <PresentationFormat>Custom</PresentationFormat>
  <Paragraphs>192</Paragraphs>
  <Slides>26</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26</vt:i4>
      </vt:variant>
    </vt:vector>
  </HeadingPairs>
  <TitlesOfParts>
    <vt:vector size="31" baseType="lpstr">
      <vt:lpstr>Arial</vt:lpstr>
      <vt:lpstr>Calibri</vt:lpstr>
      <vt:lpstr>Calibri Light</vt:lpstr>
      <vt:lpstr>Office Theme</vt:lpstr>
      <vt:lpstr>1_Office Theme</vt:lpstr>
      <vt:lpstr>PowerPoint Presentation</vt:lpstr>
      <vt:lpstr>Introduction</vt:lpstr>
      <vt:lpstr>MIYE USER STORIES</vt:lpstr>
      <vt:lpstr>Big Board</vt:lpstr>
      <vt:lpstr>Velocity Testing</vt:lpstr>
      <vt:lpstr>Management of Activities</vt:lpstr>
      <vt:lpstr>Burndown 2.0</vt:lpstr>
      <vt:lpstr>Burndown 2.0</vt:lpstr>
      <vt:lpstr>Testing Process</vt:lpstr>
      <vt:lpstr>PowerPoint Presentation</vt:lpstr>
      <vt:lpstr>Prevents Booking for Yesterday</vt:lpstr>
      <vt:lpstr>Prevents Double Booking</vt:lpstr>
      <vt:lpstr>Admin Access</vt:lpstr>
      <vt:lpstr>PowerPoint Presentation</vt:lpstr>
      <vt:lpstr>MIYE USER STORIES</vt:lpstr>
      <vt:lpstr>Create a Group</vt:lpstr>
      <vt:lpstr>Group Scheduling</vt:lpstr>
      <vt:lpstr>Add New Group Members</vt:lpstr>
      <vt:lpstr>Print Group Bill</vt:lpstr>
      <vt:lpstr>Print Weekly Audit</vt:lpstr>
      <vt:lpstr>PowerPoint Presentation</vt:lpstr>
      <vt:lpstr>Testing Process</vt:lpstr>
      <vt:lpstr>Regression and Unit Testing</vt:lpstr>
      <vt:lpstr>Regression and Unit Testing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Calvin Nicholson</dc:creator>
  <cp:lastModifiedBy>abdou mfonka nsangou</cp:lastModifiedBy>
  <cp:revision>32</cp:revision>
  <dcterms:created xsi:type="dcterms:W3CDTF">2019-12-05T03:38:09Z</dcterms:created>
  <dcterms:modified xsi:type="dcterms:W3CDTF">2020-07-10T17:21:05Z</dcterms:modified>
</cp:coreProperties>
</file>